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 varScale="1">
        <p:scale>
          <a:sx n="94" d="100"/>
          <a:sy n="94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8/29/24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29.08.2024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sv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54" name="Рисунок 53" descr="Изображение выглядит как фрукт, дыня, Арбуз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9F8FD76-0F42-592F-E38C-66AC6DC84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22" y="1357824"/>
            <a:ext cx="3875300" cy="38753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EE63575-C26D-99EF-CFCF-2E7CA9F2B1B5}"/>
              </a:ext>
            </a:extLst>
          </p:cNvPr>
          <p:cNvGrpSpPr/>
          <p:nvPr/>
        </p:nvGrpSpPr>
        <p:grpSpPr>
          <a:xfrm>
            <a:off x="3881898" y="1527852"/>
            <a:ext cx="5141147" cy="3506715"/>
            <a:chOff x="12588996" y="5214672"/>
            <a:chExt cx="5141147" cy="3506715"/>
          </a:xfrm>
        </p:grpSpPr>
        <p:pic>
          <p:nvPicPr>
            <p:cNvPr id="17" name="Рисунок 16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47C45C54-C336-7143-00F0-79DBCA90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8996" y="5214672"/>
              <a:ext cx="3409493" cy="340949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фрукт, дыня, Арбуз, Натура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09D14CC-9E61-FB93-CBC4-4E0EE18F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0650" y="5311894"/>
              <a:ext cx="3409493" cy="3409493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77" y="1545163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991989" y="2043093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7" y="756989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418626" y="1441684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32" y="1979355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493765" y="942597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55" y="1715565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8853" y="1554713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58" y="649031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89849" y="3142424"/>
            <a:ext cx="29432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Лия Добровольская</cp:lastModifiedBy>
  <cp:revision>24</cp:revision>
  <dcterms:created xsi:type="dcterms:W3CDTF">2024-07-21T13:02:50Z</dcterms:created>
  <dcterms:modified xsi:type="dcterms:W3CDTF">2024-08-29T12:14:43Z</dcterms:modified>
</cp:coreProperties>
</file>