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8F79-7839-42D6-9C76-97BEEBB4D57E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35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88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94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49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6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07" y="4051399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99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65" y="4024862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grpSp>
        <p:nvGrpSpPr>
          <p:cNvPr id="29" name="Индюк"/>
          <p:cNvGrpSpPr/>
          <p:nvPr/>
        </p:nvGrpSpPr>
        <p:grpSpPr>
          <a:xfrm>
            <a:off x="664842" y="5182412"/>
            <a:ext cx="1218850" cy="1124537"/>
            <a:chOff x="729806" y="4581424"/>
            <a:chExt cx="1605217" cy="1714291"/>
          </a:xfrm>
        </p:grpSpPr>
        <p:sp>
          <p:nvSpPr>
            <p:cNvPr id="28" name="Овал 27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06" y="4593877"/>
              <a:ext cx="1522337" cy="1701838"/>
            </a:xfrm>
            <a:prstGeom prst="rect">
              <a:avLst/>
            </a:prstGeom>
          </p:spPr>
        </p:pic>
      </p:grpSp>
      <p:grpSp>
        <p:nvGrpSpPr>
          <p:cNvPr id="30" name="Чашка"/>
          <p:cNvGrpSpPr/>
          <p:nvPr/>
        </p:nvGrpSpPr>
        <p:grpSpPr>
          <a:xfrm>
            <a:off x="2817395" y="4941299"/>
            <a:ext cx="1171347" cy="1124576"/>
            <a:chOff x="794802" y="4581424"/>
            <a:chExt cx="1540221" cy="1643922"/>
          </a:xfrm>
        </p:grpSpPr>
        <p:sp>
          <p:nvSpPr>
            <p:cNvPr id="31" name="Овал 30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4389" y="4934118"/>
              <a:ext cx="1348358" cy="1040465"/>
            </a:xfrm>
            <a:prstGeom prst="rect">
              <a:avLst/>
            </a:prstGeom>
          </p:spPr>
        </p:pic>
      </p:grpSp>
      <p:grpSp>
        <p:nvGrpSpPr>
          <p:cNvPr id="33" name="барабан"/>
          <p:cNvGrpSpPr/>
          <p:nvPr/>
        </p:nvGrpSpPr>
        <p:grpSpPr>
          <a:xfrm>
            <a:off x="4768462" y="5203886"/>
            <a:ext cx="1196418" cy="1062637"/>
            <a:chOff x="794802" y="4581424"/>
            <a:chExt cx="1540221" cy="1643922"/>
          </a:xfrm>
        </p:grpSpPr>
        <p:sp>
          <p:nvSpPr>
            <p:cNvPr id="34" name="Овал 33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6681" y="4807177"/>
              <a:ext cx="1275470" cy="1217493"/>
            </a:xfrm>
            <a:prstGeom prst="rect">
              <a:avLst/>
            </a:prstGeom>
          </p:spPr>
        </p:pic>
      </p:grpSp>
      <p:grpSp>
        <p:nvGrpSpPr>
          <p:cNvPr id="36" name="гриб"/>
          <p:cNvGrpSpPr/>
          <p:nvPr/>
        </p:nvGrpSpPr>
        <p:grpSpPr>
          <a:xfrm>
            <a:off x="6553031" y="4856377"/>
            <a:ext cx="1235363" cy="1209498"/>
            <a:chOff x="794802" y="4581424"/>
            <a:chExt cx="1540221" cy="1643922"/>
          </a:xfrm>
        </p:grpSpPr>
        <p:sp>
          <p:nvSpPr>
            <p:cNvPr id="37" name="Овал 36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17953" y="4778620"/>
              <a:ext cx="1250858" cy="1252031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807" y="1249056"/>
            <a:ext cx="2772689" cy="23020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921C22-A772-73FB-6D2A-DD83F9B5BE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63981" y="81091"/>
            <a:ext cx="956176" cy="943119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03895" y="2774315"/>
            <a:ext cx="2095499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10</cp:revision>
  <dcterms:created xsi:type="dcterms:W3CDTF">2024-05-13T12:19:00Z</dcterms:created>
  <dcterms:modified xsi:type="dcterms:W3CDTF">2024-10-29T10:46:04Z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5C93B542E9704DC59B1D5F7C1AA158CA_12</vt:lpwstr>
  </property>
  <property fmtid="{D5CDD505-2E9C-101B-9397-08002B2CF9AE}" pid="3" name="KSOProductBuildVer">
    <vt:lpwstr>1033-12.2.0.17153</vt:lpwstr>
  </property>
</Properties>
</file>