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29865" y="2665551"/>
            <a:ext cx="2981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