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2085" y="2756535"/>
            <a:ext cx="306705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AA918D-68C9-4930-B028-641E7AFBBE75}"/>
</file>

<file path=customXml/itemProps2.xml><?xml version="1.0" encoding="utf-8"?>
<ds:datastoreItem xmlns:ds="http://schemas.openxmlformats.org/officeDocument/2006/customXml" ds:itemID="{EEEC248A-9E40-4A87-89A6-05B1420AC919}"/>
</file>

<file path=customXml/itemProps3.xml><?xml version="1.0" encoding="utf-8"?>
<ds:datastoreItem xmlns:ds="http://schemas.openxmlformats.org/officeDocument/2006/customXml" ds:itemID="{A702BB41-DE31-4AC5-A5A3-E7BEE40634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2024-05-01T09:22:00Z</dcterms:created>
  <dcterms:modified xsi:type="dcterms:W3CDTF">2024-12-18T23:04:07Z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