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0" y="10077"/>
            <a:ext cx="12177659" cy="6958662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836" y="3107825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вет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902" y="4207176"/>
            <a:ext cx="2183194" cy="2183194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фисные принадлежности, пишущий прибор, карандаш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6294" y="4794899"/>
            <a:ext cx="2071093" cy="15533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278" y="1059097"/>
            <a:ext cx="1824266" cy="182426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560" y="4451113"/>
            <a:ext cx="1939257" cy="19392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243098" y="2985685"/>
            <a:ext cx="1670778" cy="16707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31623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9</cp:revision>
  <dcterms:created xsi:type="dcterms:W3CDTF">2024-04-10T06:39:00Z</dcterms:created>
  <dcterms:modified xsi:type="dcterms:W3CDTF">2024-06-19T10:04:28Z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