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"/>
  </p:notesMasterIdLst>
  <p:sldIdLst>
    <p:sldId id="444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>
        <p:scale>
          <a:sx n="100" d="100"/>
          <a:sy n="100" d="100"/>
        </p:scale>
        <p:origin x="87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E3E349-4669-4FBB-B60E-15E417BCF8BF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1.xml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пейзаж, растение, трава, природ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8000" y="-14077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 descr="Изображение выглядит как Анимация, кукла, статуэт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77" y="2481143"/>
            <a:ext cx="2105030" cy="2538891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3206303" y="1425233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318403" y="1510520"/>
            <a:ext cx="26429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Сони маленькая…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/>
          <p:cNvSpPr/>
          <p:nvPr/>
        </p:nvSpPr>
        <p:spPr>
          <a:xfrm>
            <a:off x="8100628" y="2495566"/>
            <a:ext cx="26407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366711" y="2598357"/>
            <a:ext cx="13880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пьет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Прямоугольник: скругленные углы 38"/>
          <p:cNvSpPr/>
          <p:nvPr/>
        </p:nvSpPr>
        <p:spPr>
          <a:xfrm>
            <a:off x="8410805" y="365511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Прямоугольник: скругленные углы 39"/>
          <p:cNvSpPr/>
          <p:nvPr/>
        </p:nvSpPr>
        <p:spPr>
          <a:xfrm>
            <a:off x="2861791" y="3737229"/>
            <a:ext cx="2326556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Прямоугольник: скругленные углы 40"/>
          <p:cNvSpPr/>
          <p:nvPr/>
        </p:nvSpPr>
        <p:spPr>
          <a:xfrm>
            <a:off x="1990508" y="252090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5500330" y="5726517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Прямоугольник: скругленные углы 42"/>
          <p:cNvSpPr/>
          <p:nvPr/>
        </p:nvSpPr>
        <p:spPr>
          <a:xfrm>
            <a:off x="8281589" y="4821197"/>
            <a:ext cx="2556447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Прямоугольник: скругленные углы 43"/>
          <p:cNvSpPr/>
          <p:nvPr/>
        </p:nvSpPr>
        <p:spPr>
          <a:xfrm>
            <a:off x="6786354" y="139166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Прямоугольник: скругленные углы 44"/>
          <p:cNvSpPr/>
          <p:nvPr/>
        </p:nvSpPr>
        <p:spPr>
          <a:xfrm>
            <a:off x="2992605" y="4904156"/>
            <a:ext cx="2871343" cy="570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477850" y="3736964"/>
            <a:ext cx="1718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видела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993064" y="3835851"/>
            <a:ext cx="15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сыпет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356630" y="4902521"/>
            <a:ext cx="1322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ест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059716" y="4989443"/>
            <a:ext cx="19715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Сони смелая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12862" y="1476953"/>
            <a:ext cx="16815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купила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35231" y="2588690"/>
            <a:ext cx="1899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Соня поймала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99711" y="5826978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 Сони новый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: скругленные углы 45"/>
          <p:cNvSpPr/>
          <p:nvPr/>
        </p:nvSpPr>
        <p:spPr>
          <a:xfrm>
            <a:off x="80118" y="72655"/>
            <a:ext cx="7334479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7" y="55486"/>
            <a:ext cx="885825" cy="902721"/>
          </a:xfrm>
          <a:prstGeom prst="rect">
            <a:avLst/>
          </a:prstGeom>
          <a:effectLst/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0" y="60341"/>
            <a:ext cx="885825" cy="902721"/>
          </a:xfrm>
          <a:prstGeom prst="rect">
            <a:avLst/>
          </a:prstGeom>
          <a:effectLst/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23" y="62815"/>
            <a:ext cx="885825" cy="902721"/>
          </a:xfrm>
          <a:prstGeom prst="rect">
            <a:avLst/>
          </a:prstGeom>
          <a:effectLst/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76" y="65289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6" y="60620"/>
            <a:ext cx="885825" cy="902721"/>
          </a:xfrm>
          <a:prstGeom prst="rect">
            <a:avLst/>
          </a:prstGeom>
          <a:effectLst/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2667" y="55951"/>
            <a:ext cx="885825" cy="902721"/>
          </a:xfrm>
          <a:prstGeom prst="rect">
            <a:avLst/>
          </a:prstGeom>
          <a:effectLst/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17" y="5957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70" y="6443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923" y="669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076" y="693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276" y="6471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09" y="5455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" name="Рисунок 9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>
            <a:grayscl/>
          </a:blip>
          <a:stretch>
            <a:fillRect/>
          </a:stretch>
        </p:blipFill>
        <p:spPr>
          <a:xfrm flipH="1">
            <a:off x="7328545" y="4836432"/>
            <a:ext cx="1463943" cy="146394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grayscl/>
          </a:blip>
          <a:stretch>
            <a:fillRect/>
          </a:stretch>
        </p:blipFill>
        <p:spPr>
          <a:xfrm>
            <a:off x="4879034" y="4236344"/>
            <a:ext cx="1172532" cy="1319421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зарисовка, мультфильм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>
            <a:grayscl/>
          </a:blip>
          <a:stretch>
            <a:fillRect/>
          </a:stretch>
        </p:blipFill>
        <p:spPr>
          <a:xfrm>
            <a:off x="5474335" y="863824"/>
            <a:ext cx="1177481" cy="1177481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9963947" y="2676935"/>
            <a:ext cx="1650311" cy="1648646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9539847" y="1648480"/>
            <a:ext cx="1388009" cy="1388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9531315" y="4269175"/>
            <a:ext cx="1231794" cy="123179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3">
            <a:grayscl/>
          </a:blip>
          <a:stretch>
            <a:fillRect/>
          </a:stretch>
        </p:blipFill>
        <p:spPr>
          <a:xfrm>
            <a:off x="8607018" y="879903"/>
            <a:ext cx="1177481" cy="1068017"/>
          </a:xfrm>
          <a:prstGeom prst="rect">
            <a:avLst/>
          </a:prstGeom>
        </p:spPr>
      </p:pic>
      <p:pic>
        <p:nvPicPr>
          <p:cNvPr id="74" name="Рисунок 73" descr="Изображение выглядит как текст, бутылка, крышка, посуда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grayscl/>
          </a:blip>
          <a:stretch>
            <a:fillRect/>
          </a:stretch>
        </p:blipFill>
        <p:spPr>
          <a:xfrm>
            <a:off x="4394023" y="3092091"/>
            <a:ext cx="1016579" cy="101657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41" y="2212971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341" y="2209242"/>
            <a:ext cx="1602282" cy="998954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pic>
        <p:nvPicPr>
          <p:cNvPr id="77" name="Рисунок 76" descr="Изображение выглядит как зарисовка, мультфильм, дизайн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2215" y="865405"/>
            <a:ext cx="1177481" cy="1177481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ухонные принадлежности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606724" y="881245"/>
            <a:ext cx="1177481" cy="1068017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пить, коктейль, сок, Коктейльный гарнир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41967" y="1648480"/>
            <a:ext cx="1388009" cy="1388009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63806" y="2676935"/>
            <a:ext cx="1650311" cy="164864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текст, бутылка, крышка, посуда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94024" y="3120488"/>
            <a:ext cx="1016579" cy="1016579"/>
          </a:xfrm>
          <a:prstGeom prst="rect">
            <a:avLst/>
          </a:prstGeom>
        </p:spPr>
      </p:pic>
      <p:pic>
        <p:nvPicPr>
          <p:cNvPr id="82" name="Рисунок 81" descr="Изображение выглядит как рис, еда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31315" y="4268308"/>
            <a:ext cx="1231794" cy="123179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собака, зарисов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4287" y="4236344"/>
            <a:ext cx="1172532" cy="1319421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олесо, транспорт, шина, транспортное средство&#10;&#10;Автоматически созданное описание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7331655" y="4834366"/>
            <a:ext cx="1463943" cy="1463943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388" y="55486"/>
            <a:ext cx="885825" cy="902721"/>
          </a:xfrm>
          <a:prstGeom prst="rect">
            <a:avLst/>
          </a:prstGeom>
          <a:effectLst/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109" y="55021"/>
            <a:ext cx="885825" cy="902721"/>
          </a:xfrm>
          <a:prstGeom prst="rect">
            <a:avLst/>
          </a:prstGeom>
          <a:effectLst/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830" y="54556"/>
            <a:ext cx="885825" cy="902721"/>
          </a:xfrm>
          <a:prstGeom prst="rect">
            <a:avLst/>
          </a:prstGeom>
          <a:effectLst/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563" y="592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021" y="5769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7479" y="56145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0" y="3364865"/>
            <a:ext cx="2524125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</Words>
  <Application>WPS Presentation</Application>
  <PresentationFormat>Широкоэкранный</PresentationFormat>
  <Paragraphs>18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yanag</cp:lastModifiedBy>
  <cp:revision>11</cp:revision>
  <dcterms:created xsi:type="dcterms:W3CDTF">2024-04-15T09:19:00Z</dcterms:created>
  <dcterms:modified xsi:type="dcterms:W3CDTF">2024-07-08T08:49:03Z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894C2BA627CA417595D0609B28EBC8C3_12</vt:lpwstr>
  </property>
  <property fmtid="{D5CDD505-2E9C-101B-9397-08002B2CF9AE}" pid="3" name="KSOProductBuildVer">
    <vt:lpwstr>1033-12.2.0.17119</vt:lpwstr>
  </property>
</Properties>
</file>