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0915" y="2171700"/>
            <a:ext cx="251460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22</cp:revision>
  <dcterms:created xsi:type="dcterms:W3CDTF">2024-02-29T08:46:00Z</dcterms:created>
  <dcterms:modified xsi:type="dcterms:W3CDTF">2024-07-16T13:19:15Z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</Properties>
</file>