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93F93B-E5FA-75F3-C0FF-10065EBED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605" y="-534"/>
            <a:ext cx="883997" cy="82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>
          <a:xfrm>
            <a:off x="8997115" y="1375066"/>
            <a:ext cx="1298243" cy="1364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5923" y="3360347"/>
            <a:ext cx="30765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30</cp:revision>
  <dcterms:created xsi:type="dcterms:W3CDTF">2024-04-13T10:22:45Z</dcterms:created>
  <dcterms:modified xsi:type="dcterms:W3CDTF">2024-08-09T10:22:59Z</dcterms:modified>
</cp:coreProperties>
</file>