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00" d="100"/>
          <a:sy n="300" d="100"/>
        </p:scale>
        <p:origin x="-12414" y="-49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16DB3-66E8-4629-B675-40FA4219338A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D2976-6F34-4C13-AEA5-675979F333D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65658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D2976-6F34-4C13-AEA5-675979F333D8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33288584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68B0A-C0D1-6195-2F5F-46D28CB1F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E10690-0986-D602-0C90-EF991FAC0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0942C9-2DE7-6017-1791-084DFE177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DF8683-2C7E-1471-AC99-C1B67282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84D449-6072-4E93-7C14-58CE4FB71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73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EF7363-4109-3F1D-F1A8-67004A52A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3290AB-B46A-0CC7-919F-408CA1699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DA207-932A-2772-8607-E353F1C2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33B450-B23A-34ED-23F3-9DD8F6D0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170244-63D8-5CA5-6402-C28C9DEA0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7093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1AF81B-B808-CB7C-3B76-04D8D1E3A5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E85768F-DC59-8950-85CA-4BE93644A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AB1607-C590-5B2A-4D5B-D865751B9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72474-5FDC-961F-AEA7-05A445E8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C71F7-962B-BFB4-1C62-DF344B13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2734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B6C88-54AB-0994-EDD7-803EF9464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64F0D7-7A07-261E-B060-8997D9CAE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DA85F9-3BA4-6523-94D6-2D2EE177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361039-18BA-AD53-A522-4C1B28CD9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C10049-072E-4DC4-D600-20F15A0CE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67584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87012-AB9F-F4F8-4DB3-EDDD04CFB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BDEB0F-5473-2621-77BE-F0B47A791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59A14-0512-C69E-D2C1-0C50F9C3A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442457-84AE-4719-5DD2-033649BB1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0C9821-7515-2412-6553-3703131BF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8195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4AFCB-C4D9-F0E3-3DC9-36713E630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10FA46-ADDC-6A85-6FB6-E3B85F58D6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34864C-125A-1732-D5A5-1070E19F5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8C27AC-5DC6-2469-569A-666578754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A314CB-76E4-0C99-01F2-5D164303B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77B088-981E-464C-C981-FB5186137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730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5057D-ACCF-4D63-1A3D-E768B5E07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5C125B-BCFA-2F83-D803-5A7BAB01D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AC1B61-1EE9-E482-0F07-DB4F14C24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1C38A0-077C-8C23-5164-8B5EECC5A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6327D5-B242-8FCC-272C-788C64A9B4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D0D0898-8413-1406-5F59-93E3FC27D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557D82-167A-BB6B-84D3-FDE7D1C71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AFDC44-BE3F-4E60-FC2E-61C3AB3B3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821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955AA-83D7-EB04-9C6F-C5A90C946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A4EFE1B-7153-4A19-97E4-EF9CC9F08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7ABA23-3852-3347-41DA-5DA160CE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2BCB05-4A18-1271-2B6A-4923601E3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894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BEFD3A-A360-AF85-44FE-5C5688D7D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761377-6C11-A62D-3E69-C80226B86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ADB03F-E007-7DAD-3775-5CBD5A107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0454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B3BDB9-88CD-5AF4-E17B-6B6E4E9F0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CB802D-EB70-8B6A-EBEA-1E18FFA87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95F3FC-7998-C7C0-66F4-10E4D9AA2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B2F089-0383-4E9A-39E2-A39762F5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E3C6F8-C3CC-50CD-D38B-E634480C7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DEA2A5-9EC0-D581-74F0-96BCA1CEC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628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5A3D8-9187-35AB-0989-C31AA2B02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38BCE0-2AEC-E51A-91F1-459CBCB07A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4ED006-9212-0C22-23B5-12590F270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1E7EF7-5256-D149-1954-76CD91BA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CFFE17-0B55-56DC-5763-4B883724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FC527F-7C5E-A1A8-0D9E-EEC60557C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730640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C779C-EF1D-B373-E2D2-46B6A2ABA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FCE4B1-7D41-A98D-5147-2680EF223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8BF0EB-AB29-DE07-7E83-D58800777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69F959-9C8B-8BD7-9C22-9D877D92C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8BBB9F-6D62-EE78-6A1B-187207761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012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2A50E4-EA69-025B-BAA8-CC8ECA74E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4977" cy="6858000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B60B29BC-05C7-4BA0-93C0-19B69518D8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54624" y="3195249"/>
            <a:ext cx="956176" cy="943119"/>
          </a:xfrm>
          <a:prstGeom prst="rect">
            <a:avLst/>
          </a:prstGeom>
        </p:spPr>
      </p:pic>
      <p:pic>
        <p:nvPicPr>
          <p:cNvPr id="9" name="Рисунок 8" descr="Изображение выглядит как фла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672B57-D33A-57E7-0943-F3E8FB76126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7311" y="2138051"/>
            <a:ext cx="1426729" cy="142673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строительство, башенка, Замок, зам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ADEA169-F482-3F84-FE13-25C5907341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726" y="1322954"/>
            <a:ext cx="5273675" cy="4687711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72168AC6-9330-6C1B-FB6D-6ED6352ED09A}"/>
              </a:ext>
            </a:extLst>
          </p:cNvPr>
          <p:cNvGrpSpPr/>
          <p:nvPr/>
        </p:nvGrpSpPr>
        <p:grpSpPr>
          <a:xfrm>
            <a:off x="456446" y="-535123"/>
            <a:ext cx="9788312" cy="2547365"/>
            <a:chOff x="1598215" y="-503963"/>
            <a:chExt cx="9120073" cy="2673602"/>
          </a:xfrm>
        </p:grpSpPr>
        <p:pic>
          <p:nvPicPr>
            <p:cNvPr id="6" name="Рисунок 5" descr="Изображение выглядит как рисунок, Графика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258B58-242E-CEB9-6E2A-A0B06878E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68"/>
            <a:stretch/>
          </p:blipFill>
          <p:spPr>
            <a:xfrm>
              <a:off x="6198504" y="-450685"/>
              <a:ext cx="3182643" cy="2620324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рисунок, Графика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4115E6-ECB9-92B7-BB65-78493E106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02"/>
            <a:stretch/>
          </p:blipFill>
          <p:spPr>
            <a:xfrm>
              <a:off x="3697271" y="-450685"/>
              <a:ext cx="3182643" cy="2577866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рисунок, Графика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059AB9-CEE4-C1BA-9C09-BD4EA51A3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23" b="17668"/>
            <a:stretch/>
          </p:blipFill>
          <p:spPr>
            <a:xfrm>
              <a:off x="1598215" y="-502499"/>
              <a:ext cx="2704522" cy="2620324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рисунок, Графика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5985993-4A14-4D67-AFF0-299456EB8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980"/>
            <a:stretch/>
          </p:blipFill>
          <p:spPr>
            <a:xfrm flipH="1">
              <a:off x="2791836" y="-269705"/>
              <a:ext cx="2428217" cy="1991617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рисунок, Графика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C5B5092-4971-9EF2-A356-00BF4E8F6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30147" y="-301037"/>
              <a:ext cx="2428217" cy="2428217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рисунок, Графика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897F06-8D4C-AA3B-83F6-119CF314B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68"/>
            <a:stretch/>
          </p:blipFill>
          <p:spPr>
            <a:xfrm>
              <a:off x="7535645" y="-503963"/>
              <a:ext cx="3182643" cy="2620324"/>
            </a:xfrm>
            <a:prstGeom prst="rect">
              <a:avLst/>
            </a:prstGeom>
          </p:spPr>
        </p:pic>
      </p:grpSp>
      <p:pic>
        <p:nvPicPr>
          <p:cNvPr id="35" name="Рисунок 34" descr="Изображение выглядит как искусство, строительство, мая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D6C8A9-3FB9-125C-233A-34DB6999C4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8" r="16039"/>
          <a:stretch/>
        </p:blipFill>
        <p:spPr>
          <a:xfrm>
            <a:off x="741298" y="3147898"/>
            <a:ext cx="1957881" cy="2903045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6CD539-AC1A-88D8-CC6C-C455E37305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485" y="4491815"/>
            <a:ext cx="1816271" cy="1816271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E808931-1BCD-91A6-8B10-5A77884ED1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4814" y="4472250"/>
            <a:ext cx="1816271" cy="1816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23E15A4-0F5A-8489-4F92-ACDF05A743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4470">
            <a:off x="4073278" y="3990086"/>
            <a:ext cx="1355661" cy="1355661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млекопитающее, зарисовка, рыло, Кролики и зайц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772DD3-5CA8-E591-C118-2E5D0BC4E9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46" y="5378220"/>
            <a:ext cx="1423584" cy="142358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млекопитающее, рептилия, змея, Чешуйчат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08E1BA1-288D-AF98-F65B-81D640F6EB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25" y="5110076"/>
            <a:ext cx="1131218" cy="113121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яйцо, Птичье гнездо, гнездо,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7DA71E-F606-4B30-2C74-7945928F10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636" y="2603157"/>
            <a:ext cx="891136" cy="891136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искусство, строительство, мая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2AC2C35-0EBB-8263-1FBC-BD33DE91F2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8" t="2909" r="16039"/>
          <a:stretch/>
        </p:blipFill>
        <p:spPr>
          <a:xfrm>
            <a:off x="7835693" y="3147897"/>
            <a:ext cx="1896692" cy="2730511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Легкая закуска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D96A2F-2BFD-2F18-79A1-2CE2880E6DF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195" y="5103335"/>
            <a:ext cx="1265466" cy="1050685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9EF3C8B0-FAD2-F5B3-617D-08359054F557}"/>
              </a:ext>
            </a:extLst>
          </p:cNvPr>
          <p:cNvGrpSpPr/>
          <p:nvPr/>
        </p:nvGrpSpPr>
        <p:grpSpPr>
          <a:xfrm>
            <a:off x="7756576" y="5158509"/>
            <a:ext cx="1419643" cy="1247726"/>
            <a:chOff x="7523525" y="4846414"/>
            <a:chExt cx="1322725" cy="1162545"/>
          </a:xfrm>
        </p:grpSpPr>
        <p:pic>
          <p:nvPicPr>
            <p:cNvPr id="26" name="Рисунок 25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169AB71-59D1-6ADC-0830-7C619E730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57077">
              <a:off x="7523525" y="5380849"/>
              <a:ext cx="572068" cy="572068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3F2C7A4-0C87-39F4-D520-E70564372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57077">
              <a:off x="7860094" y="5436891"/>
              <a:ext cx="572068" cy="572068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3F33D58-CEB8-ED03-4165-FED357258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71868">
              <a:off x="8274182" y="5387196"/>
              <a:ext cx="572068" cy="572068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D5D43E9-8C84-6B4F-9B6E-C289D9B02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71868">
              <a:off x="7735591" y="4952246"/>
              <a:ext cx="572068" cy="572068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A96B12-8F75-36F0-B6BF-04B62BDBC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71868">
              <a:off x="8064157" y="4974669"/>
              <a:ext cx="572068" cy="572068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9771E5-E22D-A535-BF21-13140BEB9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71868">
              <a:off x="7953244" y="4846414"/>
              <a:ext cx="572068" cy="572068"/>
            </a:xfrm>
            <a:prstGeom prst="rect">
              <a:avLst/>
            </a:prstGeom>
          </p:spPr>
        </p:pic>
      </p:grpSp>
      <p:pic>
        <p:nvPicPr>
          <p:cNvPr id="50" name="Рисунок 49" descr="Изображение выглядит как цветок, рисунок, лепесток, Садовые роз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F8AA5F-8F6E-9F1D-EC99-E9F4429CC4D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194" y="5016622"/>
            <a:ext cx="605682" cy="605682"/>
          </a:xfrm>
          <a:prstGeom prst="rect">
            <a:avLst/>
          </a:prstGeom>
        </p:spPr>
      </p:pic>
      <p:pic>
        <p:nvPicPr>
          <p:cNvPr id="53" name="Рисунок 52" descr="Изображение выглядит как спорт, крикет, спортивная игра,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4BA9FB-FD22-08BE-239D-E67103F29C2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784" y="6063263"/>
            <a:ext cx="738541" cy="738541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714A2278-53F8-031E-CA66-E1BAADA6F4C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725" y="1712498"/>
            <a:ext cx="3649912" cy="3715089"/>
          </a:xfrm>
          <a:prstGeom prst="rect">
            <a:avLst/>
          </a:prstGeom>
        </p:spPr>
      </p:pic>
      <p:pic>
        <p:nvPicPr>
          <p:cNvPr id="119" name="Picture 118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039696" y="4706531"/>
            <a:ext cx="2038349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6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CBE431E-B0B4-4A4C-9106-C850790AD064}"/>
</file>

<file path=customXml/itemProps2.xml><?xml version="1.0" encoding="utf-8"?>
<ds:datastoreItem xmlns:ds="http://schemas.openxmlformats.org/officeDocument/2006/customXml" ds:itemID="{2A84C95B-BE1B-40DC-94CF-0DBBF5B36620}"/>
</file>

<file path=customXml/itemProps3.xml><?xml version="1.0" encoding="utf-8"?>
<ds:datastoreItem xmlns:ds="http://schemas.openxmlformats.org/officeDocument/2006/customXml" ds:itemID="{AD519DB3-4605-48A5-88DE-47F2183BC27F}"/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Администратор</cp:lastModifiedBy>
  <cp:revision>12</cp:revision>
  <dcterms:created xsi:type="dcterms:W3CDTF">2025-01-15T12:36:26Z</dcterms:created>
  <dcterms:modified xsi:type="dcterms:W3CDTF">2025-02-20T19:48:52Z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