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21240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0C0377-560C-42DA-81DB-EE9340015537}"/>
</file>

<file path=customXml/itemProps2.xml><?xml version="1.0" encoding="utf-8"?>
<ds:datastoreItem xmlns:ds="http://schemas.openxmlformats.org/officeDocument/2006/customXml" ds:itemID="{B7A63CA9-3C8F-4417-B616-DC458F6C77B1}"/>
</file>

<file path=customXml/itemProps3.xml><?xml version="1.0" encoding="utf-8"?>
<ds:datastoreItem xmlns:ds="http://schemas.openxmlformats.org/officeDocument/2006/customXml" ds:itemID="{9A2ADFA7-FD56-4A46-97A1-C7382F0A4CCD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