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1.svg" ContentType="image/svg+xml"/>
  <Override PartName="/ppt/media/image22.svg" ContentType="image/svg+xml"/>
  <Override PartName="/ppt/media/image24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svg"/><Relationship Id="rId15" Type="http://schemas.openxmlformats.org/officeDocument/2006/relationships/image" Target="../media/image14.png"/><Relationship Id="rId16" Type="http://schemas.openxmlformats.org/officeDocument/2006/relationships/image" Target="../media/image15.svg"/><Relationship Id="rId17" Type="http://schemas.openxmlformats.org/officeDocument/2006/relationships/image" Target="../media/image16.png"/><Relationship Id="rId18" Type="http://schemas.openxmlformats.org/officeDocument/2006/relationships/image" Target="../media/image17.sv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svg"/><Relationship Id="rId24" Type="http://schemas.openxmlformats.org/officeDocument/2006/relationships/image" Target="../media/image23.png"/><Relationship Id="rId25" Type="http://schemas.openxmlformats.org/officeDocument/2006/relationships/image" Target="../media/image24.sv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CFF0C8-B4D6-11B4-6EFA-28A0D9A16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0942D8B-8FE5-C005-F7D5-D401A5B7A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" y="-38380"/>
            <a:ext cx="12192000" cy="689638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C5955C-6D85-7E86-6BE9-C1A745874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271" y="6098887"/>
            <a:ext cx="900031" cy="77884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D678228-4E16-B653-299C-901BD1257053}"/>
              </a:ext>
            </a:extLst>
          </p:cNvPr>
          <p:cNvSpPr/>
          <p:nvPr/>
        </p:nvSpPr>
        <p:spPr>
          <a:xfrm>
            <a:off x="2928252" y="205039"/>
            <a:ext cx="5486259" cy="17821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5790BC-CE83-1F1F-DE9B-971C27B6936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139711" y="472693"/>
            <a:ext cx="1445462" cy="128625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485AE9-F084-877E-F341-D0AD7F85EA6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929905" y="465966"/>
            <a:ext cx="1526374" cy="137843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32A1F3C-4856-9E1B-94B4-344E708FAF8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799377" y="469205"/>
            <a:ext cx="1418571" cy="134279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BDAE0B-B8D8-D313-FA3B-0FEC847AF110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contrast="20000"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015114" y="456347"/>
            <a:ext cx="1387455" cy="134094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91AD48-AA5C-104F-8066-924433CC82E9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contrast="20000"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819735" y="541907"/>
            <a:ext cx="1418918" cy="132027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8CAA562-15E5-A5CD-F4FA-836A0F844782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contrast="20000"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3116113" y="452058"/>
            <a:ext cx="1451540" cy="133772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BA681D4-3304-4650-D490-D225581B8048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contrast="20000"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 rot="407403">
            <a:off x="4976712" y="471273"/>
            <a:ext cx="1394351" cy="130241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50FD056-9750-7CCB-D7DD-26CA821118E3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 contrast="20000"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3202595" y="487104"/>
            <a:ext cx="1328562" cy="135464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7DE44DC-76AC-FF46-204F-DF4C89F643E4}"/>
              </a:ext>
            </a:extLst>
          </p:cNvPr>
          <p:cNvPicPr>
            <a:picLocks noChangeAspect="1"/>
          </p:cNvPicPr>
          <p:nvPr/>
        </p:nvPicPr>
        <p:blipFill>
          <a:blip r:embed="rId19">
            <a:lum contrast="20000"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6758779" y="458445"/>
            <a:ext cx="1434877" cy="136430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F9097E6-1ED0-D027-AD22-A8C61584D310}"/>
              </a:ext>
            </a:extLst>
          </p:cNvPr>
          <p:cNvPicPr>
            <a:picLocks noChangeAspect="1"/>
          </p:cNvPicPr>
          <p:nvPr/>
        </p:nvPicPr>
        <p:blipFill>
          <a:blip r:embed="rId21">
            <a:lum contrast="20000"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6758779" y="457251"/>
            <a:ext cx="1472972" cy="140714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AEE4337-01F8-E914-9F59-AA0DBCC46A7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3128579" y="411825"/>
            <a:ext cx="1467726" cy="140799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9C380D-D849-2733-0651-D0D810E01129}"/>
              </a:ext>
            </a:extLst>
          </p:cNvPr>
          <p:cNvPicPr>
            <a:picLocks noChangeAspect="1"/>
          </p:cNvPicPr>
          <p:nvPr/>
        </p:nvPicPr>
        <p:blipFill>
          <a:blip r:embed="rId24">
            <a:lum contrast="20000"/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5029593" y="429590"/>
            <a:ext cx="1377384" cy="138578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DB7016-B15F-DC4E-5CCA-75ECB56A8D2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033" y="1820706"/>
            <a:ext cx="4852307" cy="485230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F02361E-CE4C-B4D6-9845-C2CD9B95653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7108" y="4794030"/>
            <a:ext cx="2182819" cy="218281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584D1F2-C44B-7567-0E54-2FFEFF8EF4C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1" y="3586349"/>
            <a:ext cx="2033518" cy="203351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D263C5F-6E9E-1E08-F28A-9EC6488BBAD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869" y="797429"/>
            <a:ext cx="1223265" cy="12614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F6B8F08-34DE-DA8F-C43B-74F9EFF003D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3"/>
          <a:stretch/>
        </p:blipFill>
        <p:spPr>
          <a:xfrm flipH="1">
            <a:off x="7168517" y="3446020"/>
            <a:ext cx="1366503" cy="163727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50E002E-9080-8B3D-6FC6-F91104170FB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375790" y="4204801"/>
            <a:ext cx="589229" cy="58922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05C077E-580D-EFD2-A6C2-D88BEDF11C0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29" y="3916851"/>
            <a:ext cx="1381477" cy="138147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C9F170F-0EA4-DDF4-8557-B3C539C5629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641472" y="4871187"/>
            <a:ext cx="581559" cy="58155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8D10DFF-44F8-4079-9959-375D973085E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26" y="5081591"/>
            <a:ext cx="2002173" cy="200217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4B8EC2D-5E0C-05BE-63A7-08F6C293118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913120" y="6252664"/>
            <a:ext cx="625065" cy="62506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1BA2D26-C94C-A459-9707-6532527381B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226507" y="4799868"/>
            <a:ext cx="707197" cy="70719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A4ECAC7-90EC-B3CA-6307-6C1986AABF1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83005" y="1459486"/>
            <a:ext cx="707197" cy="707197"/>
          </a:xfrm>
          <a:prstGeom prst="rect">
            <a:avLst/>
          </a:prstGeom>
        </p:spPr>
      </p:pic>
      <p:pic>
        <p:nvPicPr>
          <p:cNvPr id="216" name="Picture 215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928446" y="3577965"/>
            <a:ext cx="17335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5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30143 0.2868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5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69 0.02755 L -0.14739 -0.1738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1922 L 0.30313 -0.08681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115 L 0.1767 -0.16204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34466 -0.1217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DAFCB5-A169-413E-A099-808EAC918591}"/>
</file>

<file path=customXml/itemProps2.xml><?xml version="1.0" encoding="utf-8"?>
<ds:datastoreItem xmlns:ds="http://schemas.openxmlformats.org/officeDocument/2006/customXml" ds:itemID="{458C92D8-2A18-4E78-AD0C-89652F75E0BB}"/>
</file>

<file path=customXml/itemProps3.xml><?xml version="1.0" encoding="utf-8"?>
<ds:datastoreItem xmlns:ds="http://schemas.openxmlformats.org/officeDocument/2006/customXml" ds:itemID="{491DBB8B-D0BE-409F-873A-AD7C011ACB95}"/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37</cp:revision>
  <dcterms:created xsi:type="dcterms:W3CDTF">2024-11-12T18:32:05Z</dcterms:created>
  <dcterms:modified xsi:type="dcterms:W3CDTF">2024-12-29T19:48:12Z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