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641362" y="1838085"/>
            <a:ext cx="2570507" cy="2636581"/>
            <a:chOff x="5971232" y="3363092"/>
            <a:chExt cx="2570507" cy="263658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5971232" y="5538008"/>
              <a:ext cx="248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ЛЕТИТЬ БДЖОЛА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33987" y="1575350"/>
            <a:ext cx="2567945" cy="2922915"/>
            <a:chOff x="7083143" y="2819536"/>
            <a:chExt cx="2567945" cy="292291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210089" y="5280786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СОСНІ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88635" y="1834854"/>
            <a:ext cx="2888724" cy="2657030"/>
            <a:chOff x="6916318" y="1737434"/>
            <a:chExt cx="2683659" cy="240720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997223" y="3726383"/>
              <a:ext cx="2602754" cy="4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ЧОВНІ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828316" y="1713229"/>
            <a:ext cx="2527091" cy="2781513"/>
            <a:chOff x="-2200327" y="-238472"/>
            <a:chExt cx="2527091" cy="27815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5047" y="-238472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-2200327" y="2081376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ЗЕЛЕНЕ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73110" y="1666469"/>
            <a:ext cx="2422682" cy="2828273"/>
            <a:chOff x="3533854" y="836612"/>
            <a:chExt cx="2422682" cy="2828273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03220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ЛІСІ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507909" y="1473008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ОСТРОВІ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991" y="237795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76DE6-E62C-4341-AE5D-2335021F3117}"/>
</file>

<file path=customXml/itemProps2.xml><?xml version="1.0" encoding="utf-8"?>
<ds:datastoreItem xmlns:ds="http://schemas.openxmlformats.org/officeDocument/2006/customXml" ds:itemID="{7008B47A-3C06-492B-9733-05A02D95C72F}"/>
</file>

<file path=customXml/itemProps3.xml><?xml version="1.0" encoding="utf-8"?>
<ds:datastoreItem xmlns:ds="http://schemas.openxmlformats.org/officeDocument/2006/customXml" ds:itemID="{CBF8CDC0-3FD7-4A93-AE89-D3A216A707E8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2024-12-06T13:14:42Z</dcterms:created>
  <dcterms:modified xsi:type="dcterms:W3CDTF">2024-12-16T17:37:17Z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