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4" Type="http://customschemas.google.com/relationships/presentationmetadata" Target="metadata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customXml" Target="../customXml/item1.xml"/><Relationship Id="rId20" Type="http://schemas.openxmlformats.org/officeDocument/2006/relationships/customXml" Target="../customXml/item2.xml"/><Relationship Id="rId2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39816" y="89740"/>
            <a:ext cx="6408712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72" y="390058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67869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6" y="1808759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44" y="1873616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47" y="4166550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44" y="3761424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16" y="5528827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56333"/>
            <a:ext cx="1800000" cy="18000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848" y="1902026"/>
            <a:ext cx="2505075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0EEA4-A6E0-4A81-8A1B-26144C510107}"/>
</file>

<file path=customXml/itemProps2.xml><?xml version="1.0" encoding="utf-8"?>
<ds:datastoreItem xmlns:ds="http://schemas.openxmlformats.org/officeDocument/2006/customXml" ds:itemID="{FE1FC785-32D4-47A4-A259-ED239B960154}"/>
</file>

<file path=customXml/itemProps3.xml><?xml version="1.0" encoding="utf-8"?>
<ds:datastoreItem xmlns:ds="http://schemas.openxmlformats.org/officeDocument/2006/customXml" ds:itemID="{F516AD90-58F2-4F9D-B341-3E3B3236F258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10</cp:revision>
  <dcterms:modified xsi:type="dcterms:W3CDTF">2024-12-18T12:32:25Z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