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83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F050E4-EAC4-4068-9D0C-7F1137597C2E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E25EA-EB76-4918-B4CE-6DFBCAD809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80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E25EA-EB76-4918-B4CE-6DFBCAD809F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721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8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30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63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75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73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718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17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959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287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510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5797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45C87-77EC-422A-9B63-AE18504692D5}" type="datetimeFigureOut">
              <a:rPr lang="ru-RU" smtClean="0"/>
              <a:t>ср 21.08.24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A3BA2-42D3-470D-B7E9-C2CE1EFDB7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1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microsoft.com/office/2007/relationships/hdphoto" Target="../media/hdphoto2.wdp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0"/>
            <a:ext cx="121920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390" y="0"/>
            <a:ext cx="847610" cy="788129"/>
          </a:xfrm>
          <a:prstGeom prst="rect">
            <a:avLst/>
          </a:prstGeom>
        </p:spPr>
      </p:pic>
      <p:sp>
        <p:nvSpPr>
          <p:cNvPr id="7" name="подложкаааапрям вверх Скругленный прямоугольник 6"/>
          <p:cNvSpPr/>
          <p:nvPr/>
        </p:nvSpPr>
        <p:spPr>
          <a:xfrm>
            <a:off x="1890397" y="1307607"/>
            <a:ext cx="6317236" cy="3435287"/>
          </a:xfrm>
          <a:prstGeom prst="roundRect">
            <a:avLst>
              <a:gd name="adj" fmla="val 14664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GJLFHJR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8" y="5822251"/>
            <a:ext cx="1034715" cy="962905"/>
          </a:xfrm>
          <a:prstGeom prst="rect">
            <a:avLst/>
          </a:prstGeom>
        </p:spPr>
      </p:pic>
      <p:grpSp>
        <p:nvGrpSpPr>
          <p:cNvPr id="47" name="Группа 46"/>
          <p:cNvGrpSpPr/>
          <p:nvPr/>
        </p:nvGrpSpPr>
        <p:grpSpPr>
          <a:xfrm>
            <a:off x="2593781" y="2120275"/>
            <a:ext cx="1926293" cy="2050418"/>
            <a:chOff x="7175258" y="419706"/>
            <a:chExt cx="2144218" cy="2212497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258" y="487985"/>
              <a:ext cx="2144218" cy="2144218"/>
            </a:xfrm>
            <a:prstGeom prst="rect">
              <a:avLst/>
            </a:prstGeom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19288">
              <a:off x="7452811" y="533125"/>
              <a:ext cx="881506" cy="888085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11871">
              <a:off x="8269537" y="419706"/>
              <a:ext cx="881506" cy="888085"/>
            </a:xfrm>
            <a:prstGeom prst="rect">
              <a:avLst/>
            </a:prstGeom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8248" y="487985"/>
              <a:ext cx="881506" cy="888085"/>
            </a:xfrm>
            <a:prstGeom prst="rect">
              <a:avLst/>
            </a:prstGeom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281970" flipH="1">
              <a:off x="7828314" y="660117"/>
              <a:ext cx="822601" cy="816508"/>
            </a:xfrm>
            <a:prstGeom prst="rect">
              <a:avLst/>
            </a:prstGeom>
          </p:spPr>
        </p:pic>
      </p:grpSp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385" y="2162562"/>
            <a:ext cx="1926293" cy="2003990"/>
          </a:xfrm>
          <a:prstGeom prst="rect">
            <a:avLst/>
          </a:prstGeom>
        </p:spPr>
      </p:pic>
      <p:sp>
        <p:nvSpPr>
          <p:cNvPr id="82" name="Овал 81"/>
          <p:cNvSpPr/>
          <p:nvPr/>
        </p:nvSpPr>
        <p:spPr>
          <a:xfrm rot="16350956">
            <a:off x="5855609" y="1708831"/>
            <a:ext cx="948106" cy="125415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2532406" y="1887964"/>
            <a:ext cx="2307964" cy="2307964"/>
            <a:chOff x="5052927" y="1892246"/>
            <a:chExt cx="2307964" cy="230796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2927" y="1892246"/>
              <a:ext cx="2307964" cy="230796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779" y="2502711"/>
              <a:ext cx="1157642" cy="1157642"/>
            </a:xfrm>
            <a:prstGeom prst="rect">
              <a:avLst/>
            </a:prstGeom>
          </p:spPr>
        </p:pic>
      </p:grpSp>
      <p:pic>
        <p:nvPicPr>
          <p:cNvPr id="64" name="Рисунок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744" y="1887964"/>
            <a:ext cx="2319143" cy="2319143"/>
          </a:xfrm>
          <a:prstGeom prst="rect">
            <a:avLst/>
          </a:prstGeom>
        </p:spPr>
      </p:pic>
      <p:sp>
        <p:nvSpPr>
          <p:cNvPr id="77" name="Овал 76"/>
          <p:cNvSpPr/>
          <p:nvPr/>
        </p:nvSpPr>
        <p:spPr>
          <a:xfrm>
            <a:off x="5538204" y="2293784"/>
            <a:ext cx="1872995" cy="155972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065" y="1727923"/>
            <a:ext cx="2468005" cy="2468005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2382390" y="1650751"/>
            <a:ext cx="2468005" cy="2608503"/>
            <a:chOff x="1165189" y="1921029"/>
            <a:chExt cx="2468005" cy="260850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5189" y="2061527"/>
              <a:ext cx="2468005" cy="2468005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291" y="1921029"/>
              <a:ext cx="1160419" cy="817484"/>
            </a:xfrm>
            <a:prstGeom prst="rect">
              <a:avLst/>
            </a:prstGeom>
          </p:spPr>
        </p:pic>
      </p:grpSp>
      <p:sp>
        <p:nvSpPr>
          <p:cNvPr id="78" name="Овал 77"/>
          <p:cNvSpPr/>
          <p:nvPr/>
        </p:nvSpPr>
        <p:spPr>
          <a:xfrm>
            <a:off x="5647195" y="1618372"/>
            <a:ext cx="1565736" cy="124125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1390" y="1702417"/>
            <a:ext cx="2364888" cy="2443193"/>
          </a:xfrm>
          <a:prstGeom prst="rect">
            <a:avLst/>
          </a:prstGeom>
          <a:effectLst>
            <a:glow rad="241300">
              <a:schemeClr val="bg1">
                <a:alpha val="40000"/>
              </a:schemeClr>
            </a:glow>
          </a:effectLst>
        </p:spPr>
      </p:pic>
      <p:grpSp>
        <p:nvGrpSpPr>
          <p:cNvPr id="72" name="Группа 71"/>
          <p:cNvGrpSpPr/>
          <p:nvPr/>
        </p:nvGrpSpPr>
        <p:grpSpPr>
          <a:xfrm>
            <a:off x="1924151" y="1695182"/>
            <a:ext cx="3091154" cy="2566852"/>
            <a:chOff x="4789334" y="1763849"/>
            <a:chExt cx="3091154" cy="256685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789334" y="1763849"/>
              <a:ext cx="2488043" cy="2488043"/>
            </a:xfrm>
            <a:prstGeom prst="rect">
              <a:avLst/>
            </a:prstGeom>
            <a:effectLst>
              <a:glow rad="241300">
                <a:schemeClr val="bg1">
                  <a:alpha val="40000"/>
                </a:schemeClr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1087" y="2781300"/>
              <a:ext cx="1549401" cy="1549401"/>
            </a:xfrm>
            <a:prstGeom prst="rect">
              <a:avLst/>
            </a:prstGeom>
          </p:spPr>
        </p:pic>
      </p:grpSp>
      <p:sp>
        <p:nvSpPr>
          <p:cNvPr id="71" name="Овал 70"/>
          <p:cNvSpPr/>
          <p:nvPr/>
        </p:nvSpPr>
        <p:spPr>
          <a:xfrm>
            <a:off x="6392503" y="3204927"/>
            <a:ext cx="1028466" cy="849517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147" y="1780536"/>
            <a:ext cx="2122334" cy="2526545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448091" y="1791249"/>
            <a:ext cx="2122334" cy="2526545"/>
            <a:chOff x="1665293" y="2069106"/>
            <a:chExt cx="2122334" cy="252654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5293" y="2069106"/>
              <a:ext cx="2122334" cy="2526545"/>
            </a:xfrm>
            <a:prstGeom prst="rect">
              <a:avLst/>
            </a:prstGeom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91" y="2224931"/>
              <a:ext cx="1235359" cy="1235359"/>
            </a:xfrm>
            <a:prstGeom prst="rect">
              <a:avLst/>
            </a:prstGeom>
          </p:spPr>
        </p:pic>
      </p:grpSp>
      <p:sp>
        <p:nvSpPr>
          <p:cNvPr id="57" name="Овал 56"/>
          <p:cNvSpPr/>
          <p:nvPr/>
        </p:nvSpPr>
        <p:spPr>
          <a:xfrm rot="689764">
            <a:off x="5892539" y="1968813"/>
            <a:ext cx="1157551" cy="1168849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981" y="816418"/>
            <a:ext cx="2424870" cy="242487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5" y="1723048"/>
            <a:ext cx="2340993" cy="2340993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98145" l="8887" r="89844">
                        <a14:backgroundMark x1="35645" y1="14160" x2="26465" y2="28906"/>
                        <a14:backgroundMark x1="57715" y1="11914" x2="72168" y2="29199"/>
                        <a14:backgroundMark x1="58301" y1="11621" x2="62695" y2="3711"/>
                        <a14:backgroundMark x1="63965" y1="1855" x2="78809" y2="12207"/>
                        <a14:backgroundMark x1="39746" y1="9375" x2="34375" y2="15039"/>
                        <a14:backgroundMark x1="38184" y1="10352" x2="14844" y2="10352"/>
                        <a14:backgroundMark x1="14160" y1="11621" x2="18945" y2="32715"/>
                        <a14:backgroundMark x1="18945" y1="33008" x2="31543" y2="216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91" y="1673041"/>
            <a:ext cx="2340993" cy="2340993"/>
          </a:xfrm>
          <a:prstGeom prst="rect">
            <a:avLst/>
          </a:prstGeom>
        </p:spPr>
      </p:pic>
      <p:sp>
        <p:nvSpPr>
          <p:cNvPr id="55" name="Овал 54"/>
          <p:cNvSpPr/>
          <p:nvPr/>
        </p:nvSpPr>
        <p:spPr>
          <a:xfrm>
            <a:off x="5774334" y="1568054"/>
            <a:ext cx="1414727" cy="79274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02" y="1802772"/>
            <a:ext cx="2195294" cy="2195294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347585" y="1802772"/>
            <a:ext cx="2195294" cy="2195294"/>
            <a:chOff x="1487554" y="2096999"/>
            <a:chExt cx="2195294" cy="219529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87554" y="2096999"/>
              <a:ext cx="2195294" cy="2195294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859196" y="2619946"/>
              <a:ext cx="715944" cy="541934"/>
            </a:xfrm>
            <a:prstGeom prst="rect">
              <a:avLst/>
            </a:prstGeom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1782312" y="3349593"/>
              <a:ext cx="715944" cy="541934"/>
            </a:xfrm>
            <a:prstGeom prst="rect">
              <a:avLst/>
            </a:prstGeom>
          </p:spPr>
        </p:pic>
        <p:pic>
          <p:nvPicPr>
            <p:cNvPr id="74" name="Рисунок 73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760520" y="3334362"/>
              <a:ext cx="715944" cy="541934"/>
            </a:xfrm>
            <a:prstGeom prst="rect">
              <a:avLst/>
            </a:prstGeom>
          </p:spPr>
        </p:pic>
        <p:pic>
          <p:nvPicPr>
            <p:cNvPr id="75" name="Рисунок 74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2804" b="72230" l="9892" r="89973">
                          <a14:backgroundMark x1="50000" y1="51936" x2="50678" y2="7022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417"/>
            <a:stretch/>
          </p:blipFill>
          <p:spPr>
            <a:xfrm>
              <a:off x="2672416" y="2619946"/>
              <a:ext cx="715944" cy="541934"/>
            </a:xfrm>
            <a:prstGeom prst="rect">
              <a:avLst/>
            </a:prstGeom>
          </p:spPr>
        </p:pic>
      </p:grpSp>
      <p:sp>
        <p:nvSpPr>
          <p:cNvPr id="58" name="Овал 57"/>
          <p:cNvSpPr/>
          <p:nvPr/>
        </p:nvSpPr>
        <p:spPr>
          <a:xfrm>
            <a:off x="5547575" y="1941034"/>
            <a:ext cx="1977743" cy="196202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711" y="1635469"/>
            <a:ext cx="2643972" cy="2643972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2152572" y="1639939"/>
            <a:ext cx="2643972" cy="2643972"/>
            <a:chOff x="1383039" y="1902243"/>
            <a:chExt cx="2643972" cy="2643972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3039" y="1902243"/>
              <a:ext cx="2643972" cy="2643972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002" y="2973692"/>
              <a:ext cx="1131011" cy="1131011"/>
            </a:xfrm>
            <a:prstGeom prst="rect">
              <a:avLst/>
            </a:prstGeom>
          </p:spPr>
        </p:pic>
      </p:grpSp>
      <p:sp>
        <p:nvSpPr>
          <p:cNvPr id="79" name="Овал 78"/>
          <p:cNvSpPr/>
          <p:nvPr/>
        </p:nvSpPr>
        <p:spPr>
          <a:xfrm>
            <a:off x="5645615" y="2587093"/>
            <a:ext cx="1648789" cy="1379600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84" name="Рисунок 83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998" y="1851670"/>
            <a:ext cx="2341529" cy="2341529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2418350" y="1832349"/>
            <a:ext cx="2341529" cy="2341529"/>
            <a:chOff x="1602969" y="2152272"/>
            <a:chExt cx="2341529" cy="2341529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969" y="2152272"/>
              <a:ext cx="2341529" cy="2341529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3702" y="2995553"/>
              <a:ext cx="1080334" cy="1090637"/>
            </a:xfrm>
            <a:prstGeom prst="rect">
              <a:avLst/>
            </a:prstGeom>
          </p:spPr>
        </p:pic>
      </p:grpSp>
      <p:sp>
        <p:nvSpPr>
          <p:cNvPr id="67" name="Овал 66"/>
          <p:cNvSpPr/>
          <p:nvPr/>
        </p:nvSpPr>
        <p:spPr>
          <a:xfrm>
            <a:off x="5948689" y="2650826"/>
            <a:ext cx="1024266" cy="967302"/>
          </a:xfrm>
          <a:prstGeom prst="ellipse">
            <a:avLst/>
          </a:prstGeom>
          <a:noFill/>
          <a:ln w="1270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10" name="Picture 209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660575" y="3582069"/>
            <a:ext cx="2152650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67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82" grpId="0" animBg="1"/>
      <p:bldP spid="82" grpId="1" animBg="1"/>
      <p:bldP spid="77" grpId="0" animBg="1"/>
      <p:bldP spid="77" grpId="1" animBg="1"/>
      <p:bldP spid="78" grpId="0" animBg="1"/>
      <p:bldP spid="78" grpId="1" animBg="1"/>
      <p:bldP spid="71" grpId="0" animBg="1"/>
      <p:bldP spid="71" grpId="1" animBg="1"/>
      <p:bldP spid="57" grpId="0" animBg="1"/>
      <p:bldP spid="57" grpId="1" animBg="1"/>
      <p:bldP spid="55" grpId="0" animBg="1"/>
      <p:bldP spid="55" grpId="1" animBg="1"/>
      <p:bldP spid="58" grpId="0" animBg="1"/>
      <p:bldP spid="58" grpId="1" animBg="1"/>
      <p:bldP spid="79" grpId="0" animBg="1"/>
      <p:bldP spid="79" grpId="1" animBg="1"/>
      <p:bldP spid="67" grpId="0" animBg="1"/>
      <p:bldP spid="6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31</cp:revision>
  <dcterms:created xsi:type="dcterms:W3CDTF">2024-08-09T01:59:47Z</dcterms:created>
  <dcterms:modified xsi:type="dcterms:W3CDTF">2024-08-21T07:49:11Z</dcterms:modified>
</cp:coreProperties>
</file>