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5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8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sv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Блок-схема: задержка 8">
            <a:extLst>
              <a:ext uri="{FF2B5EF4-FFF2-40B4-BE49-F238E27FC236}">
                <a16:creationId xmlns:a16="http://schemas.microsoft.com/office/drawing/2014/main" id="{C8898225-0F70-0EFF-3E5B-916F876C5987}"/>
              </a:ext>
            </a:extLst>
          </p:cNvPr>
          <p:cNvSpPr/>
          <p:nvPr/>
        </p:nvSpPr>
        <p:spPr>
          <a:xfrm rot="16200000">
            <a:off x="3880040" y="2790897"/>
            <a:ext cx="2007360" cy="3314239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DB17DE-71C7-D857-BB8E-7D8A3CBEE7BC}"/>
              </a:ext>
            </a:extLst>
          </p:cNvPr>
          <p:cNvSpPr/>
          <p:nvPr/>
        </p:nvSpPr>
        <p:spPr>
          <a:xfrm>
            <a:off x="2255771" y="5475360"/>
            <a:ext cx="9762600" cy="1301711"/>
          </a:xfrm>
          <a:custGeom>
            <a:avLst/>
            <a:gdLst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0 w 9762600"/>
              <a:gd name="connsiteY3" fmla="*/ 1237390 h 1237390"/>
              <a:gd name="connsiteX4" fmla="*/ 0 w 9762600"/>
              <a:gd name="connsiteY4" fmla="*/ 0 h 1237390"/>
              <a:gd name="connsiteX0" fmla="*/ 0 w 9762600"/>
              <a:gd name="connsiteY0" fmla="*/ 0 h 1337403"/>
              <a:gd name="connsiteX1" fmla="*/ 9762600 w 9762600"/>
              <a:gd name="connsiteY1" fmla="*/ 0 h 1337403"/>
              <a:gd name="connsiteX2" fmla="*/ 9762600 w 9762600"/>
              <a:gd name="connsiteY2" fmla="*/ 1237390 h 1337403"/>
              <a:gd name="connsiteX3" fmla="*/ 833437 w 9762600"/>
              <a:gd name="connsiteY3" fmla="*/ 1337403 h 1337403"/>
              <a:gd name="connsiteX4" fmla="*/ 0 w 9762600"/>
              <a:gd name="connsiteY4" fmla="*/ 0 h 1337403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623887 w 9762600"/>
              <a:gd name="connsiteY3" fmla="*/ 1232628 h 1237390"/>
              <a:gd name="connsiteX4" fmla="*/ 0 w 9762600"/>
              <a:gd name="connsiteY4" fmla="*/ 0 h 1237390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852487 w 9762600"/>
              <a:gd name="connsiteY3" fmla="*/ 1223103 h 1237390"/>
              <a:gd name="connsiteX4" fmla="*/ 0 w 9762600"/>
              <a:gd name="connsiteY4" fmla="*/ 0 h 1237390"/>
              <a:gd name="connsiteX0" fmla="*/ 0 w 9762600"/>
              <a:gd name="connsiteY0" fmla="*/ 0 h 1223103"/>
              <a:gd name="connsiteX1" fmla="*/ 9762600 w 9762600"/>
              <a:gd name="connsiteY1" fmla="*/ 0 h 1223103"/>
              <a:gd name="connsiteX2" fmla="*/ 9200625 w 9762600"/>
              <a:gd name="connsiteY2" fmla="*/ 999265 h 1223103"/>
              <a:gd name="connsiteX3" fmla="*/ 852487 w 9762600"/>
              <a:gd name="connsiteY3" fmla="*/ 1223103 h 1223103"/>
              <a:gd name="connsiteX4" fmla="*/ 0 w 9762600"/>
              <a:gd name="connsiteY4" fmla="*/ 0 h 1223103"/>
              <a:gd name="connsiteX0" fmla="*/ 0 w 9762600"/>
              <a:gd name="connsiteY0" fmla="*/ 0 h 1285015"/>
              <a:gd name="connsiteX1" fmla="*/ 9762600 w 9762600"/>
              <a:gd name="connsiteY1" fmla="*/ 0 h 1285015"/>
              <a:gd name="connsiteX2" fmla="*/ 8895825 w 9762600"/>
              <a:gd name="connsiteY2" fmla="*/ 1285015 h 1285015"/>
              <a:gd name="connsiteX3" fmla="*/ 852487 w 9762600"/>
              <a:gd name="connsiteY3" fmla="*/ 1223103 h 1285015"/>
              <a:gd name="connsiteX4" fmla="*/ 0 w 9762600"/>
              <a:gd name="connsiteY4" fmla="*/ 0 h 1285015"/>
              <a:gd name="connsiteX0" fmla="*/ 0 w 9762600"/>
              <a:gd name="connsiteY0" fmla="*/ 0 h 1227865"/>
              <a:gd name="connsiteX1" fmla="*/ 9762600 w 9762600"/>
              <a:gd name="connsiteY1" fmla="*/ 0 h 1227865"/>
              <a:gd name="connsiteX2" fmla="*/ 8924400 w 9762600"/>
              <a:gd name="connsiteY2" fmla="*/ 1227865 h 1227865"/>
              <a:gd name="connsiteX3" fmla="*/ 852487 w 9762600"/>
              <a:gd name="connsiteY3" fmla="*/ 1223103 h 1227865"/>
              <a:gd name="connsiteX4" fmla="*/ 0 w 9762600"/>
              <a:gd name="connsiteY4" fmla="*/ 0 h 1227865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8867250 w 9762600"/>
              <a:gd name="connsiteY2" fmla="*/ 1256440 h 1256440"/>
              <a:gd name="connsiteX3" fmla="*/ 852487 w 9762600"/>
              <a:gd name="connsiteY3" fmla="*/ 1223103 h 1256440"/>
              <a:gd name="connsiteX4" fmla="*/ 0 w 9762600"/>
              <a:gd name="connsiteY4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612379 w 9762600"/>
              <a:gd name="connsiteY2" fmla="*/ 199132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0 w 9762600"/>
              <a:gd name="connsiteY5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106429 w 9762600"/>
              <a:gd name="connsiteY5" fmla="*/ 170557 h 1261203"/>
              <a:gd name="connsiteX6" fmla="*/ 0 w 9762600"/>
              <a:gd name="connsiteY6" fmla="*/ 0 h 1261203"/>
              <a:gd name="connsiteX0" fmla="*/ 7871 w 9770471"/>
              <a:gd name="connsiteY0" fmla="*/ 0 h 1261203"/>
              <a:gd name="connsiteX1" fmla="*/ 9770471 w 9770471"/>
              <a:gd name="connsiteY1" fmla="*/ 0 h 1261203"/>
              <a:gd name="connsiteX2" fmla="*/ 9767887 w 9770471"/>
              <a:gd name="connsiteY2" fmla="*/ 380107 h 1261203"/>
              <a:gd name="connsiteX3" fmla="*/ 8875121 w 9770471"/>
              <a:gd name="connsiteY3" fmla="*/ 1256440 h 1261203"/>
              <a:gd name="connsiteX4" fmla="*/ 869883 w 9770471"/>
              <a:gd name="connsiteY4" fmla="*/ 1261203 h 1261203"/>
              <a:gd name="connsiteX5" fmla="*/ 0 w 9770471"/>
              <a:gd name="connsiteY5" fmla="*/ 327720 h 1261203"/>
              <a:gd name="connsiteX6" fmla="*/ 7871 w 9770471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62600" h="1261203">
                <a:moveTo>
                  <a:pt x="0" y="0"/>
                </a:moveTo>
                <a:lnTo>
                  <a:pt x="9762600" y="0"/>
                </a:lnTo>
                <a:cubicBezTo>
                  <a:pt x="9761739" y="126702"/>
                  <a:pt x="9760877" y="253405"/>
                  <a:pt x="9760016" y="380107"/>
                </a:cubicBezTo>
                <a:cubicBezTo>
                  <a:pt x="9657689" y="1053218"/>
                  <a:pt x="9136264" y="1202454"/>
                  <a:pt x="8867250" y="1256440"/>
                </a:cubicBezTo>
                <a:lnTo>
                  <a:pt x="862012" y="1261203"/>
                </a:lnTo>
                <a:cubicBezTo>
                  <a:pt x="757788" y="1227855"/>
                  <a:pt x="124928" y="1118306"/>
                  <a:pt x="6416" y="375345"/>
                </a:cubicBezTo>
                <a:cubicBezTo>
                  <a:pt x="18564" y="378818"/>
                  <a:pt x="2139" y="12511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1" name="Блок-схема: задержка 10">
            <a:extLst>
              <a:ext uri="{FF2B5EF4-FFF2-40B4-BE49-F238E27FC236}">
                <a16:creationId xmlns:a16="http://schemas.microsoft.com/office/drawing/2014/main" id="{DA100565-7C52-2263-65A2-8E0B7DE00499}"/>
              </a:ext>
            </a:extLst>
          </p:cNvPr>
          <p:cNvSpPr/>
          <p:nvPr/>
        </p:nvSpPr>
        <p:spPr>
          <a:xfrm rot="16200000">
            <a:off x="4157008" y="5060228"/>
            <a:ext cx="335724" cy="447216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2" name="Блок-схема: задержка 11">
            <a:extLst>
              <a:ext uri="{FF2B5EF4-FFF2-40B4-BE49-F238E27FC236}">
                <a16:creationId xmlns:a16="http://schemas.microsoft.com/office/drawing/2014/main" id="{8016F11D-C5A1-6303-5C86-4C7C01EA6924}"/>
              </a:ext>
            </a:extLst>
          </p:cNvPr>
          <p:cNvSpPr/>
          <p:nvPr/>
        </p:nvSpPr>
        <p:spPr>
          <a:xfrm rot="16200000">
            <a:off x="3234514" y="4533419"/>
            <a:ext cx="726040" cy="111051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14" name="Блок-схема: задержка 13">
            <a:extLst>
              <a:ext uri="{FF2B5EF4-FFF2-40B4-BE49-F238E27FC236}">
                <a16:creationId xmlns:a16="http://schemas.microsoft.com/office/drawing/2014/main" id="{E756B75A-D700-7F3A-82FD-8871F4E89F79}"/>
              </a:ext>
            </a:extLst>
          </p:cNvPr>
          <p:cNvSpPr/>
          <p:nvPr/>
        </p:nvSpPr>
        <p:spPr>
          <a:xfrm rot="16200000">
            <a:off x="6838984" y="5094722"/>
            <a:ext cx="308426" cy="405525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5" name="Блок-схема: задержка 14">
            <a:extLst>
              <a:ext uri="{FF2B5EF4-FFF2-40B4-BE49-F238E27FC236}">
                <a16:creationId xmlns:a16="http://schemas.microsoft.com/office/drawing/2014/main" id="{28F47664-EEB8-492C-BC67-16653DAA8F64}"/>
              </a:ext>
            </a:extLst>
          </p:cNvPr>
          <p:cNvSpPr/>
          <p:nvPr/>
        </p:nvSpPr>
        <p:spPr>
          <a:xfrm rot="16200000">
            <a:off x="6107560" y="4663012"/>
            <a:ext cx="574074" cy="1003295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2313970F-2DF4-8A15-658F-BBB292B0010C}"/>
              </a:ext>
            </a:extLst>
          </p:cNvPr>
          <p:cNvSpPr/>
          <p:nvPr/>
        </p:nvSpPr>
        <p:spPr>
          <a:xfrm>
            <a:off x="5503652" y="2674368"/>
            <a:ext cx="1692308" cy="16923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A0C98180-B2D3-9C6E-0CEC-6849F924E267}"/>
              </a:ext>
            </a:extLst>
          </p:cNvPr>
          <p:cNvSpPr/>
          <p:nvPr/>
        </p:nvSpPr>
        <p:spPr>
          <a:xfrm rot="20765886">
            <a:off x="6908101" y="3209452"/>
            <a:ext cx="575716" cy="46976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37584795-A3D8-9C3E-6D4F-42864D361E54}"/>
              </a:ext>
            </a:extLst>
          </p:cNvPr>
          <p:cNvSpPr/>
          <p:nvPr/>
        </p:nvSpPr>
        <p:spPr>
          <a:xfrm>
            <a:off x="7293715" y="3147171"/>
            <a:ext cx="264758" cy="26475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79907D88-960E-62B1-BD9F-F716640EBE69}"/>
              </a:ext>
            </a:extLst>
          </p:cNvPr>
          <p:cNvSpPr/>
          <p:nvPr/>
        </p:nvSpPr>
        <p:spPr>
          <a:xfrm>
            <a:off x="6343313" y="3083368"/>
            <a:ext cx="357156" cy="3571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2765B634-D607-5DC5-EFE5-BA4787D4F0B3}"/>
              </a:ext>
            </a:extLst>
          </p:cNvPr>
          <p:cNvSpPr/>
          <p:nvPr/>
        </p:nvSpPr>
        <p:spPr>
          <a:xfrm>
            <a:off x="6492651" y="3193763"/>
            <a:ext cx="207818" cy="207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1" name="Равнобедренный треугольник 20">
            <a:extLst>
              <a:ext uri="{FF2B5EF4-FFF2-40B4-BE49-F238E27FC236}">
                <a16:creationId xmlns:a16="http://schemas.microsoft.com/office/drawing/2014/main" id="{617A006F-A034-CDF3-8EF2-ED245BA528BC}"/>
              </a:ext>
            </a:extLst>
          </p:cNvPr>
          <p:cNvSpPr/>
          <p:nvPr/>
        </p:nvSpPr>
        <p:spPr>
          <a:xfrm rot="9084492">
            <a:off x="5289510" y="2401734"/>
            <a:ext cx="1004170" cy="1284543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2" name="Равнобедренный треугольник 21">
            <a:extLst>
              <a:ext uri="{FF2B5EF4-FFF2-40B4-BE49-F238E27FC236}">
                <a16:creationId xmlns:a16="http://schemas.microsoft.com/office/drawing/2014/main" id="{687E32A7-7ABA-EEA4-8FD1-F409844ECFA7}"/>
              </a:ext>
            </a:extLst>
          </p:cNvPr>
          <p:cNvSpPr/>
          <p:nvPr/>
        </p:nvSpPr>
        <p:spPr>
          <a:xfrm rot="12437467">
            <a:off x="2462781" y="3668221"/>
            <a:ext cx="769689" cy="1284543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B494FA9-51AC-7676-95E9-57DB887A08A8}"/>
              </a:ext>
            </a:extLst>
          </p:cNvPr>
          <p:cNvSpPr/>
          <p:nvPr/>
        </p:nvSpPr>
        <p:spPr>
          <a:xfrm>
            <a:off x="8592423" y="2879373"/>
            <a:ext cx="3314240" cy="257771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4" name="Блок-схема: задержка 23">
            <a:extLst>
              <a:ext uri="{FF2B5EF4-FFF2-40B4-BE49-F238E27FC236}">
                <a16:creationId xmlns:a16="http://schemas.microsoft.com/office/drawing/2014/main" id="{496550E5-C692-5F8D-DB5A-810C3AE3F21C}"/>
              </a:ext>
            </a:extLst>
          </p:cNvPr>
          <p:cNvSpPr/>
          <p:nvPr/>
        </p:nvSpPr>
        <p:spPr>
          <a:xfrm rot="16200000">
            <a:off x="9481058" y="3425707"/>
            <a:ext cx="1528056" cy="172847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ABA64E67-629E-D2AA-6F70-50BA9D40914B}"/>
              </a:ext>
            </a:extLst>
          </p:cNvPr>
          <p:cNvSpPr/>
          <p:nvPr/>
        </p:nvSpPr>
        <p:spPr>
          <a:xfrm>
            <a:off x="8583511" y="1522999"/>
            <a:ext cx="3323152" cy="135637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pic>
        <p:nvPicPr>
          <p:cNvPr id="26" name="Рисунок 25" descr="Кость">
            <a:extLst>
              <a:ext uri="{FF2B5EF4-FFF2-40B4-BE49-F238E27FC236}">
                <a16:creationId xmlns:a16="http://schemas.microsoft.com/office/drawing/2014/main" id="{D4B28A62-6F96-8760-EA5D-8D7D221B5F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656712">
            <a:off x="9777961" y="2107233"/>
            <a:ext cx="934249" cy="934249"/>
          </a:xfrm>
          <a:prstGeom prst="rect">
            <a:avLst/>
          </a:prstGeom>
        </p:spPr>
      </p:pic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F1A9768-AADB-A3B9-9995-A3E62413668F}"/>
              </a:ext>
            </a:extLst>
          </p:cNvPr>
          <p:cNvSpPr/>
          <p:nvPr/>
        </p:nvSpPr>
        <p:spPr>
          <a:xfrm>
            <a:off x="7488255" y="925516"/>
            <a:ext cx="9124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СА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44522AF-3A1E-CA24-163C-4A61D843F307}"/>
              </a:ext>
            </a:extLst>
          </p:cNvPr>
          <p:cNvSpPr/>
          <p:nvPr/>
        </p:nvSpPr>
        <p:spPr>
          <a:xfrm rot="18043745">
            <a:off x="2546972" y="3764567"/>
            <a:ext cx="8399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D8F332E-F312-583A-3D33-9B99133EC96D}"/>
              </a:ext>
            </a:extLst>
          </p:cNvPr>
          <p:cNvSpPr/>
          <p:nvPr/>
        </p:nvSpPr>
        <p:spPr>
          <a:xfrm>
            <a:off x="9773928" y="1742119"/>
            <a:ext cx="9124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АС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2DE9F6D1-A8A6-52CD-1613-3320B7CF2BC2}"/>
              </a:ext>
            </a:extLst>
          </p:cNvPr>
          <p:cNvSpPr/>
          <p:nvPr/>
        </p:nvSpPr>
        <p:spPr>
          <a:xfrm>
            <a:off x="5186920" y="2455809"/>
            <a:ext cx="845104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СУ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77DAB975-CB21-02D2-67C6-AFDA36E681E6}"/>
              </a:ext>
            </a:extLst>
          </p:cNvPr>
          <p:cNvSpPr/>
          <p:nvPr/>
        </p:nvSpPr>
        <p:spPr>
          <a:xfrm>
            <a:off x="9833966" y="4168233"/>
            <a:ext cx="7906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СИ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3AE904E9-5C12-EEC7-FF1A-02DE7A4DFFD8}"/>
              </a:ext>
            </a:extLst>
          </p:cNvPr>
          <p:cNvSpPr/>
          <p:nvPr/>
        </p:nvSpPr>
        <p:spPr>
          <a:xfrm>
            <a:off x="3231318" y="4767474"/>
            <a:ext cx="7056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СЕ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350F99F-EE17-6B76-DE59-589A5D277717}"/>
              </a:ext>
            </a:extLst>
          </p:cNvPr>
          <p:cNvSpPr/>
          <p:nvPr/>
        </p:nvSpPr>
        <p:spPr>
          <a:xfrm>
            <a:off x="6096342" y="4838048"/>
            <a:ext cx="5918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ІС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B21DA2E0-FE38-D0BA-24E8-CC4780A11778}"/>
              </a:ext>
            </a:extLst>
          </p:cNvPr>
          <p:cNvSpPr/>
          <p:nvPr/>
        </p:nvSpPr>
        <p:spPr>
          <a:xfrm>
            <a:off x="4109181" y="5001978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6C0AD50A-FDD9-6200-047F-0E90245E4457}"/>
              </a:ext>
            </a:extLst>
          </p:cNvPr>
          <p:cNvSpPr/>
          <p:nvPr/>
        </p:nvSpPr>
        <p:spPr>
          <a:xfrm>
            <a:off x="6831587" y="5081960"/>
            <a:ext cx="40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111FF09A-0509-F126-2702-A4EF34C9452F}"/>
              </a:ext>
            </a:extLst>
          </p:cNvPr>
          <p:cNvSpPr/>
          <p:nvPr/>
        </p:nvSpPr>
        <p:spPr>
          <a:xfrm>
            <a:off x="5870657" y="3639806"/>
            <a:ext cx="9541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ОС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8571D33F-1E92-7EDD-F874-55F4C7FA7EE2}"/>
              </a:ext>
            </a:extLst>
          </p:cNvPr>
          <p:cNvSpPr/>
          <p:nvPr/>
        </p:nvSpPr>
        <p:spPr>
          <a:xfrm>
            <a:off x="4507419" y="4129016"/>
            <a:ext cx="7906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И</a:t>
            </a:r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73036AD1-D391-1C3F-21A2-CD858535B9D8}"/>
              </a:ext>
            </a:extLst>
          </p:cNvPr>
          <p:cNvSpPr/>
          <p:nvPr/>
        </p:nvSpPr>
        <p:spPr>
          <a:xfrm>
            <a:off x="2466732" y="315561"/>
            <a:ext cx="1692308" cy="16923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6" name="Равнобедренный треугольник 55">
            <a:extLst>
              <a:ext uri="{FF2B5EF4-FFF2-40B4-BE49-F238E27FC236}">
                <a16:creationId xmlns:a16="http://schemas.microsoft.com/office/drawing/2014/main" id="{856AE246-B963-E6BD-27A0-396F87885A0B}"/>
              </a:ext>
            </a:extLst>
          </p:cNvPr>
          <p:cNvSpPr/>
          <p:nvPr/>
        </p:nvSpPr>
        <p:spPr>
          <a:xfrm rot="12645776">
            <a:off x="2391302" y="1813184"/>
            <a:ext cx="494446" cy="78943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7" name="Равнобедренный треугольник 56">
            <a:extLst>
              <a:ext uri="{FF2B5EF4-FFF2-40B4-BE49-F238E27FC236}">
                <a16:creationId xmlns:a16="http://schemas.microsoft.com/office/drawing/2014/main" id="{637D13D3-241C-6750-211D-4AF5898100DB}"/>
              </a:ext>
            </a:extLst>
          </p:cNvPr>
          <p:cNvSpPr/>
          <p:nvPr/>
        </p:nvSpPr>
        <p:spPr>
          <a:xfrm rot="10800000">
            <a:off x="3065661" y="2007122"/>
            <a:ext cx="494446" cy="78943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8" name="Равнобедренный треугольник 57">
            <a:extLst>
              <a:ext uri="{FF2B5EF4-FFF2-40B4-BE49-F238E27FC236}">
                <a16:creationId xmlns:a16="http://schemas.microsoft.com/office/drawing/2014/main" id="{2E884C99-AD8D-55CD-EAE8-91C50D5C1AD6}"/>
              </a:ext>
            </a:extLst>
          </p:cNvPr>
          <p:cNvSpPr/>
          <p:nvPr/>
        </p:nvSpPr>
        <p:spPr>
          <a:xfrm rot="8645455">
            <a:off x="3817270" y="1775245"/>
            <a:ext cx="494446" cy="78943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9" name="Равнобедренный треугольник 58">
            <a:extLst>
              <a:ext uri="{FF2B5EF4-FFF2-40B4-BE49-F238E27FC236}">
                <a16:creationId xmlns:a16="http://schemas.microsoft.com/office/drawing/2014/main" id="{B2193913-FD6F-49FE-D820-B2BA81ACE127}"/>
              </a:ext>
            </a:extLst>
          </p:cNvPr>
          <p:cNvSpPr/>
          <p:nvPr/>
        </p:nvSpPr>
        <p:spPr>
          <a:xfrm rot="3877493">
            <a:off x="4181644" y="253113"/>
            <a:ext cx="494446" cy="78943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60" name="Равнобедренный треугольник 59">
            <a:extLst>
              <a:ext uri="{FF2B5EF4-FFF2-40B4-BE49-F238E27FC236}">
                <a16:creationId xmlns:a16="http://schemas.microsoft.com/office/drawing/2014/main" id="{2A8E86FD-BBB0-80A3-8272-0DEAD3E28DF3}"/>
              </a:ext>
            </a:extLst>
          </p:cNvPr>
          <p:cNvSpPr/>
          <p:nvPr/>
        </p:nvSpPr>
        <p:spPr>
          <a:xfrm rot="6257205">
            <a:off x="4260787" y="1078624"/>
            <a:ext cx="494446" cy="789434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DB65F2A-8270-8123-F227-C6A02A899A54}"/>
              </a:ext>
            </a:extLst>
          </p:cNvPr>
          <p:cNvSpPr/>
          <p:nvPr/>
        </p:nvSpPr>
        <p:spPr>
          <a:xfrm>
            <a:off x="2822499" y="804241"/>
            <a:ext cx="9541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СО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35DE3424-6A0A-C154-20D7-50C37F6A572D}"/>
              </a:ext>
            </a:extLst>
          </p:cNvPr>
          <p:cNvSpPr/>
          <p:nvPr/>
        </p:nvSpPr>
        <p:spPr>
          <a:xfrm>
            <a:off x="2475894" y="1765179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8EC86CB3-59F3-F8E3-660D-BD756C971AA1}"/>
              </a:ext>
            </a:extLst>
          </p:cNvPr>
          <p:cNvSpPr/>
          <p:nvPr/>
        </p:nvSpPr>
        <p:spPr>
          <a:xfrm>
            <a:off x="3075149" y="1930087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6F08479D-273D-BF26-4E9C-C556B9A0F7A4}"/>
              </a:ext>
            </a:extLst>
          </p:cNvPr>
          <p:cNvSpPr/>
          <p:nvPr/>
        </p:nvSpPr>
        <p:spPr>
          <a:xfrm>
            <a:off x="3725386" y="1730604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F1001A-CA1A-F87F-3266-B8E0BFE6F399}"/>
              </a:ext>
            </a:extLst>
          </p:cNvPr>
          <p:cNvSpPr/>
          <p:nvPr/>
        </p:nvSpPr>
        <p:spPr>
          <a:xfrm>
            <a:off x="4050780" y="1135721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D1028E20-A497-0ABF-7F2C-E229F5910F5E}"/>
              </a:ext>
            </a:extLst>
          </p:cNvPr>
          <p:cNvSpPr/>
          <p:nvPr/>
        </p:nvSpPr>
        <p:spPr>
          <a:xfrm>
            <a:off x="4005244" y="438495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D1DD498-EE45-525D-3939-907BACDD7D7F}"/>
              </a:ext>
            </a:extLst>
          </p:cNvPr>
          <p:cNvSpPr/>
          <p:nvPr/>
        </p:nvSpPr>
        <p:spPr>
          <a:xfrm>
            <a:off x="6419914" y="5844927"/>
            <a:ext cx="8803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СУ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EE8AA704-34D5-9DF1-7EA2-B475CA6408FA}"/>
              </a:ext>
            </a:extLst>
          </p:cNvPr>
          <p:cNvSpPr/>
          <p:nvPr/>
        </p:nvSpPr>
        <p:spPr>
          <a:xfrm>
            <a:off x="8677410" y="3120078"/>
            <a:ext cx="9541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СО</a:t>
            </a: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6604B8A0-6158-CCDE-7A8E-6843FC8D2645}"/>
              </a:ext>
            </a:extLst>
          </p:cNvPr>
          <p:cNvSpPr/>
          <p:nvPr/>
        </p:nvSpPr>
        <p:spPr>
          <a:xfrm>
            <a:off x="6906826" y="3156725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С</a:t>
            </a: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174" y="3249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49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0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1700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9D9D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05800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9D9D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058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9D9D"/>
                                      </p:to>
                                    </p:animClr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05800"/>
                                      </p:to>
                                    </p:animClr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29" grpId="0"/>
      <p:bldP spid="27" grpId="0"/>
      <p:bldP spid="33" grpId="0"/>
      <p:bldP spid="34" grpId="0"/>
      <p:bldP spid="35" grpId="0"/>
      <p:bldP spid="36" grpId="0"/>
      <p:bldP spid="37" grpId="0"/>
      <p:bldP spid="52" grpId="0"/>
      <p:bldP spid="53" grpId="0"/>
      <p:bldP spid="54" grpId="0"/>
      <p:bldP spid="61" grpId="0"/>
      <p:bldP spid="62" grpId="0"/>
      <p:bldP spid="63" grpId="0"/>
      <p:bldP spid="68" grpId="0"/>
      <p:bldP spid="69" grpId="0"/>
      <p:bldP spid="70" grpId="0"/>
      <p:bldP spid="71" grpId="0"/>
      <p:bldP spid="72" grpId="0"/>
      <p:bldP spid="7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F4B468-B396-41E5-AF50-BAB006249C2D}"/>
</file>

<file path=customXml/itemProps2.xml><?xml version="1.0" encoding="utf-8"?>
<ds:datastoreItem xmlns:ds="http://schemas.openxmlformats.org/officeDocument/2006/customXml" ds:itemID="{59448404-89D2-4A24-9093-E8AE3A078458}"/>
</file>

<file path=customXml/itemProps3.xml><?xml version="1.0" encoding="utf-8"?>
<ds:datastoreItem xmlns:ds="http://schemas.openxmlformats.org/officeDocument/2006/customXml" ds:itemID="{80FD5BFE-1DBF-4827-B009-5AAFAE931F5C}"/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</Words>
  <Application>Microsoft Office PowerPoint</Application>
  <PresentationFormat>Широкий екран</PresentationFormat>
  <Paragraphs>20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8</cp:revision>
  <dcterms:created xsi:type="dcterms:W3CDTF">2025-01-24T21:31:48Z</dcterms:created>
  <dcterms:modified xsi:type="dcterms:W3CDTF">2025-02-02T00:47:18Z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