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64693E-7D75-40A5-8918-54932DF9D8DB}"/>
</file>

<file path=customXml/itemProps2.xml><?xml version="1.0" encoding="utf-8"?>
<ds:datastoreItem xmlns:ds="http://schemas.openxmlformats.org/officeDocument/2006/customXml" ds:itemID="{2EC70178-C5D4-4792-9F28-028EDE7CB840}"/>
</file>

<file path=customXml/itemProps3.xml><?xml version="1.0" encoding="utf-8"?>
<ds:datastoreItem xmlns:ds="http://schemas.openxmlformats.org/officeDocument/2006/customXml" ds:itemID="{1F58A521-3550-4A05-94FC-3313EC05D98F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