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і </a:t>
            </a:r>
            <a:r>
              <a:rPr lang="ru-RU" sz="2800" b="1" dirty="0" err="1"/>
              <a:t>Зіна</a:t>
            </a:r>
            <a:r>
              <a:rPr lang="ru-RU" sz="2800" b="1" dirty="0"/>
              <a:t> взяли в </a:t>
            </a:r>
            <a:r>
              <a:rPr lang="ru-RU" sz="2800" b="1" dirty="0" err="1"/>
              <a:t>магазині</a:t>
            </a:r>
            <a:r>
              <a:rPr lang="ru-RU" sz="2800" b="1" dirty="0"/>
              <a:t> </a:t>
            </a:r>
            <a:r>
              <a:rPr lang="ru-RU" sz="2800" b="1" dirty="0" err="1"/>
              <a:t>зелену</a:t>
            </a:r>
            <a:r>
              <a:rPr lang="ru-RU" sz="2800" b="1" dirty="0"/>
              <a:t> цибулю і </a:t>
            </a:r>
            <a:r>
              <a:rPr lang="ru-RU" sz="2800" b="1" dirty="0" err="1"/>
              <a:t>п'ять</a:t>
            </a:r>
            <a:r>
              <a:rPr lang="ru-RU" sz="2800" b="1" dirty="0"/>
              <a:t> </a:t>
            </a:r>
            <a:r>
              <a:rPr lang="ru-RU" sz="2800" b="1" dirty="0" err="1"/>
              <a:t>апельсинів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588029" y="565564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</a:t>
            </a:r>
            <a:r>
              <a:rPr lang="ru-RU" sz="2800" b="1" dirty="0" err="1"/>
              <a:t>бізони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потоптали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газони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530011" y="5626084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Знає</a:t>
            </a:r>
            <a:r>
              <a:rPr lang="ru-RU" sz="2800" b="1" dirty="0"/>
              <a:t> </a:t>
            </a:r>
            <a:r>
              <a:rPr lang="ru-RU" sz="2800" b="1" dirty="0" err="1"/>
              <a:t>Зіна</a:t>
            </a:r>
            <a:r>
              <a:rPr lang="ru-RU" sz="2800" b="1" dirty="0"/>
              <a:t>: </a:t>
            </a:r>
            <a:r>
              <a:rPr lang="ru-RU" sz="2800" b="1" dirty="0" err="1"/>
              <a:t>рідко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 err="1"/>
              <a:t>летить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неба </a:t>
            </a:r>
            <a:r>
              <a:rPr lang="ru-RU" sz="2800" b="1" dirty="0" err="1"/>
              <a:t>зірка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785884" y="5856868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Дає</a:t>
            </a:r>
            <a:r>
              <a:rPr lang="ru-RU" sz="2800" b="1" dirty="0"/>
              <a:t> </a:t>
            </a:r>
            <a:r>
              <a:rPr lang="ru-RU" sz="2800" b="1" dirty="0" err="1"/>
              <a:t>хазяйка</a:t>
            </a:r>
            <a:r>
              <a:rPr lang="ru-RU" sz="2800" b="1" dirty="0"/>
              <a:t> капусту </a:t>
            </a:r>
            <a:r>
              <a:rPr lang="ru-RU" sz="2800" b="1" dirty="0" err="1"/>
              <a:t>зайцю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749219" y="566343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і зайчик </a:t>
            </a:r>
          </a:p>
          <a:p>
            <a:pPr algn="ctr"/>
            <a:r>
              <a:rPr lang="ru-RU" sz="2800" b="1" dirty="0" err="1"/>
              <a:t>живуть</a:t>
            </a:r>
            <a:r>
              <a:rPr lang="ru-RU" sz="2800" b="1" dirty="0"/>
              <a:t> у зоопарку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207182" y="2378739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159460" y="2383899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145784" y="2181944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294661" y="2273938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41C9761-ECAE-5652-D000-393B632A1C2C}"/>
              </a:ext>
            </a:extLst>
          </p:cNvPr>
          <p:cNvGrpSpPr/>
          <p:nvPr/>
        </p:nvGrpSpPr>
        <p:grpSpPr>
          <a:xfrm>
            <a:off x="977357" y="1183150"/>
            <a:ext cx="859487" cy="814019"/>
            <a:chOff x="977357" y="1183150"/>
            <a:chExt cx="859487" cy="814019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977357" y="1183150"/>
              <a:ext cx="794410" cy="77347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72458A9-BF79-4CE3-B0B8-D57C9F20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99EB28A-0DF2-4B65-A5B4-FCAFDFC6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167175B-9722-6E35-146B-9ED91FD8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379447C-4098-4754-949D-E2E645ADC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EC0AAE6-433F-4D0B-93D7-D8E2F469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8A4E6B0-E5BC-4E77-85FD-75416F628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C1ABE1E-C32D-52E9-D039-BA511302AB38}"/>
              </a:ext>
            </a:extLst>
          </p:cNvPr>
          <p:cNvGrpSpPr/>
          <p:nvPr/>
        </p:nvGrpSpPr>
        <p:grpSpPr>
          <a:xfrm>
            <a:off x="4578287" y="2167134"/>
            <a:ext cx="3348918" cy="3194340"/>
            <a:chOff x="1010826" y="1209278"/>
            <a:chExt cx="826018" cy="787891"/>
          </a:xfrm>
          <a:effectLst>
            <a:glow rad="292100">
              <a:schemeClr val="bg1"/>
            </a:glow>
          </a:effectLst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35D1102-2AD3-872C-2F77-07AC203AE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25A4A488-F9D5-C04D-3686-11ED096CB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600F3CC-8A3D-F245-2739-02F61264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C8B3D68B-3AE7-9B33-705C-3CD7269A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3C1C37FF-B779-6434-1B6C-F2344182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58338E6E-0EA3-6C49-403B-A4199E3D5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43272" y="3295857"/>
            <a:ext cx="20193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2024-08-24T20:31:12Z</dcterms:created>
  <dcterms:modified xsi:type="dcterms:W3CDTF">2024-11-18T17:55:54Z</dcterms:modified>
</cp:coreProperties>
</file>