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19" y="2310986"/>
            <a:ext cx="3190875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