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0"/>
            <a:ext cx="12192000" cy="69830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25032"/>
            <a:ext cx="806140" cy="697593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195056" y="393675"/>
            <a:ext cx="8483692" cy="6367701"/>
            <a:chOff x="3108976" y="269571"/>
            <a:chExt cx="8483692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83692" cy="6367701"/>
              <a:chOff x="-2598909" y="-3531137"/>
              <a:chExt cx="8483692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стискаю кулачок, </a:t>
                  </a:r>
                  <a:endParaRPr lang="uk-UA" sz="4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(стиснуть руки в кулачки)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Повертаю на бочок.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(поставити кулачки великим пальцем вгору)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долоньку розпрямляю,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(розпрямити долоньки)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Та на ніжку покладу.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(покласти руки на ніжки долонями догори)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4130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46947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136907" y="402657"/>
            <a:ext cx="8425543" cy="6358719"/>
            <a:chOff x="18383274" y="-3043956"/>
            <a:chExt cx="8425543" cy="5962069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043956"/>
              <a:ext cx="8425543" cy="5778923"/>
              <a:chOff x="-626113" y="-4484470"/>
              <a:chExt cx="8425543" cy="577892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484470"/>
                <a:ext cx="8425543" cy="5778923"/>
                <a:chOff x="11886302" y="4950252"/>
                <a:chExt cx="8425543" cy="577892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5778923"/>
                </a:xfrm>
                <a:custGeom>
                  <a:avLst/>
                  <a:gdLst>
                    <a:gd name="connsiteX0" fmla="*/ 0 w 8425543"/>
                    <a:gd name="connsiteY0" fmla="*/ 963173 h 5778923"/>
                    <a:gd name="connsiteX1" fmla="*/ 963173 w 8425543"/>
                    <a:gd name="connsiteY1" fmla="*/ 0 h 5778923"/>
                    <a:gd name="connsiteX2" fmla="*/ 1613093 w 8425543"/>
                    <a:gd name="connsiteY2" fmla="*/ 0 h 5778923"/>
                    <a:gd name="connsiteX3" fmla="*/ 2263012 w 8425543"/>
                    <a:gd name="connsiteY3" fmla="*/ 0 h 5778923"/>
                    <a:gd name="connsiteX4" fmla="*/ 2912932 w 8425543"/>
                    <a:gd name="connsiteY4" fmla="*/ 0 h 5778923"/>
                    <a:gd name="connsiteX5" fmla="*/ 3432868 w 8425543"/>
                    <a:gd name="connsiteY5" fmla="*/ 0 h 5778923"/>
                    <a:gd name="connsiteX6" fmla="*/ 3887812 w 8425543"/>
                    <a:gd name="connsiteY6" fmla="*/ 0 h 5778923"/>
                    <a:gd name="connsiteX7" fmla="*/ 4342755 w 8425543"/>
                    <a:gd name="connsiteY7" fmla="*/ 0 h 5778923"/>
                    <a:gd name="connsiteX8" fmla="*/ 5122659 w 8425543"/>
                    <a:gd name="connsiteY8" fmla="*/ 0 h 5778923"/>
                    <a:gd name="connsiteX9" fmla="*/ 5642595 w 8425543"/>
                    <a:gd name="connsiteY9" fmla="*/ 0 h 5778923"/>
                    <a:gd name="connsiteX10" fmla="*/ 6357507 w 8425543"/>
                    <a:gd name="connsiteY10" fmla="*/ 0 h 5778923"/>
                    <a:gd name="connsiteX11" fmla="*/ 6877442 w 8425543"/>
                    <a:gd name="connsiteY11" fmla="*/ 0 h 5778923"/>
                    <a:gd name="connsiteX12" fmla="*/ 7462370 w 8425543"/>
                    <a:gd name="connsiteY12" fmla="*/ 0 h 5778923"/>
                    <a:gd name="connsiteX13" fmla="*/ 8425543 w 8425543"/>
                    <a:gd name="connsiteY13" fmla="*/ 963173 h 5778923"/>
                    <a:gd name="connsiteX14" fmla="*/ 8425543 w 8425543"/>
                    <a:gd name="connsiteY14" fmla="*/ 1682321 h 5778923"/>
                    <a:gd name="connsiteX15" fmla="*/ 8425543 w 8425543"/>
                    <a:gd name="connsiteY15" fmla="*/ 2285891 h 5778923"/>
                    <a:gd name="connsiteX16" fmla="*/ 8425543 w 8425543"/>
                    <a:gd name="connsiteY16" fmla="*/ 2889461 h 5778923"/>
                    <a:gd name="connsiteX17" fmla="*/ 8425543 w 8425543"/>
                    <a:gd name="connsiteY17" fmla="*/ 3531558 h 5778923"/>
                    <a:gd name="connsiteX18" fmla="*/ 8425543 w 8425543"/>
                    <a:gd name="connsiteY18" fmla="*/ 4212180 h 5778923"/>
                    <a:gd name="connsiteX19" fmla="*/ 8425543 w 8425543"/>
                    <a:gd name="connsiteY19" fmla="*/ 4815750 h 5778923"/>
                    <a:gd name="connsiteX20" fmla="*/ 7462370 w 8425543"/>
                    <a:gd name="connsiteY20" fmla="*/ 5778923 h 5778923"/>
                    <a:gd name="connsiteX21" fmla="*/ 6877442 w 8425543"/>
                    <a:gd name="connsiteY21" fmla="*/ 5778923 h 5778923"/>
                    <a:gd name="connsiteX22" fmla="*/ 6422498 w 8425543"/>
                    <a:gd name="connsiteY22" fmla="*/ 5778923 h 5778923"/>
                    <a:gd name="connsiteX23" fmla="*/ 5642595 w 8425543"/>
                    <a:gd name="connsiteY23" fmla="*/ 5778923 h 5778923"/>
                    <a:gd name="connsiteX24" fmla="*/ 4992675 w 8425543"/>
                    <a:gd name="connsiteY24" fmla="*/ 5778923 h 5778923"/>
                    <a:gd name="connsiteX25" fmla="*/ 4277763 w 8425543"/>
                    <a:gd name="connsiteY25" fmla="*/ 5778923 h 5778923"/>
                    <a:gd name="connsiteX26" fmla="*/ 3562852 w 8425543"/>
                    <a:gd name="connsiteY26" fmla="*/ 5778923 h 5778923"/>
                    <a:gd name="connsiteX27" fmla="*/ 2782948 w 8425543"/>
                    <a:gd name="connsiteY27" fmla="*/ 5778923 h 5778923"/>
                    <a:gd name="connsiteX28" fmla="*/ 2263012 w 8425543"/>
                    <a:gd name="connsiteY28" fmla="*/ 5778923 h 5778923"/>
                    <a:gd name="connsiteX29" fmla="*/ 1613093 w 8425543"/>
                    <a:gd name="connsiteY29" fmla="*/ 5778923 h 5778923"/>
                    <a:gd name="connsiteX30" fmla="*/ 963173 w 8425543"/>
                    <a:gd name="connsiteY30" fmla="*/ 5778923 h 5778923"/>
                    <a:gd name="connsiteX31" fmla="*/ 0 w 8425543"/>
                    <a:gd name="connsiteY31" fmla="*/ 4815750 h 5778923"/>
                    <a:gd name="connsiteX32" fmla="*/ 0 w 8425543"/>
                    <a:gd name="connsiteY32" fmla="*/ 4212180 h 5778923"/>
                    <a:gd name="connsiteX33" fmla="*/ 0 w 8425543"/>
                    <a:gd name="connsiteY33" fmla="*/ 3493032 h 5778923"/>
                    <a:gd name="connsiteX34" fmla="*/ 0 w 8425543"/>
                    <a:gd name="connsiteY34" fmla="*/ 2927987 h 5778923"/>
                    <a:gd name="connsiteX35" fmla="*/ 0 w 8425543"/>
                    <a:gd name="connsiteY35" fmla="*/ 2362943 h 5778923"/>
                    <a:gd name="connsiteX36" fmla="*/ 0 w 8425543"/>
                    <a:gd name="connsiteY36" fmla="*/ 1720846 h 5778923"/>
                    <a:gd name="connsiteX37" fmla="*/ 0 w 8425543"/>
                    <a:gd name="connsiteY37" fmla="*/ 963173 h 577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5778923" fill="none" extrusionOk="0">
                      <a:moveTo>
                        <a:pt x="0" y="963173"/>
                      </a:moveTo>
                      <a:cubicBezTo>
                        <a:pt x="-38007" y="440859"/>
                        <a:pt x="507391" y="26537"/>
                        <a:pt x="963173" y="0"/>
                      </a:cubicBezTo>
                      <a:cubicBezTo>
                        <a:pt x="1173028" y="4223"/>
                        <a:pt x="1373470" y="-1635"/>
                        <a:pt x="1613093" y="0"/>
                      </a:cubicBezTo>
                      <a:cubicBezTo>
                        <a:pt x="1852716" y="1635"/>
                        <a:pt x="2030733" y="-24056"/>
                        <a:pt x="2263012" y="0"/>
                      </a:cubicBezTo>
                      <a:cubicBezTo>
                        <a:pt x="2495291" y="24056"/>
                        <a:pt x="2640823" y="-12108"/>
                        <a:pt x="2912932" y="0"/>
                      </a:cubicBezTo>
                      <a:cubicBezTo>
                        <a:pt x="3185041" y="12108"/>
                        <a:pt x="3248421" y="2087"/>
                        <a:pt x="3432868" y="0"/>
                      </a:cubicBezTo>
                      <a:cubicBezTo>
                        <a:pt x="3617315" y="-2087"/>
                        <a:pt x="3795252" y="13416"/>
                        <a:pt x="3887812" y="0"/>
                      </a:cubicBezTo>
                      <a:cubicBezTo>
                        <a:pt x="3980372" y="-13416"/>
                        <a:pt x="4150277" y="-19864"/>
                        <a:pt x="4342755" y="0"/>
                      </a:cubicBezTo>
                      <a:cubicBezTo>
                        <a:pt x="4535233" y="19864"/>
                        <a:pt x="4891883" y="-17101"/>
                        <a:pt x="5122659" y="0"/>
                      </a:cubicBezTo>
                      <a:cubicBezTo>
                        <a:pt x="5353435" y="17101"/>
                        <a:pt x="5400942" y="25265"/>
                        <a:pt x="5642595" y="0"/>
                      </a:cubicBezTo>
                      <a:cubicBezTo>
                        <a:pt x="5884248" y="-25265"/>
                        <a:pt x="6211803" y="9697"/>
                        <a:pt x="6357507" y="0"/>
                      </a:cubicBezTo>
                      <a:cubicBezTo>
                        <a:pt x="6503211" y="-9697"/>
                        <a:pt x="6666956" y="-20462"/>
                        <a:pt x="6877442" y="0"/>
                      </a:cubicBezTo>
                      <a:cubicBezTo>
                        <a:pt x="7087929" y="20462"/>
                        <a:pt x="7205223" y="-5274"/>
                        <a:pt x="7462370" y="0"/>
                      </a:cubicBezTo>
                      <a:cubicBezTo>
                        <a:pt x="7958088" y="9994"/>
                        <a:pt x="8492670" y="446483"/>
                        <a:pt x="8425543" y="963173"/>
                      </a:cubicBezTo>
                      <a:cubicBezTo>
                        <a:pt x="8416030" y="1128592"/>
                        <a:pt x="8396125" y="1497624"/>
                        <a:pt x="8425543" y="1682321"/>
                      </a:cubicBezTo>
                      <a:cubicBezTo>
                        <a:pt x="8454961" y="1867018"/>
                        <a:pt x="8452807" y="2164439"/>
                        <a:pt x="8425543" y="2285891"/>
                      </a:cubicBezTo>
                      <a:cubicBezTo>
                        <a:pt x="8398280" y="2407343"/>
                        <a:pt x="8403181" y="2621786"/>
                        <a:pt x="8425543" y="2889461"/>
                      </a:cubicBezTo>
                      <a:cubicBezTo>
                        <a:pt x="8447906" y="3157136"/>
                        <a:pt x="8411235" y="3240789"/>
                        <a:pt x="8425543" y="3531558"/>
                      </a:cubicBezTo>
                      <a:cubicBezTo>
                        <a:pt x="8439851" y="3822327"/>
                        <a:pt x="8428736" y="3945271"/>
                        <a:pt x="8425543" y="4212180"/>
                      </a:cubicBezTo>
                      <a:cubicBezTo>
                        <a:pt x="8422350" y="4479089"/>
                        <a:pt x="8437109" y="4537219"/>
                        <a:pt x="8425543" y="4815750"/>
                      </a:cubicBezTo>
                      <a:cubicBezTo>
                        <a:pt x="8472697" y="5308482"/>
                        <a:pt x="7986818" y="5766995"/>
                        <a:pt x="7462370" y="5778923"/>
                      </a:cubicBezTo>
                      <a:cubicBezTo>
                        <a:pt x="7241592" y="5786314"/>
                        <a:pt x="7095666" y="5769794"/>
                        <a:pt x="6877442" y="5778923"/>
                      </a:cubicBezTo>
                      <a:cubicBezTo>
                        <a:pt x="6659218" y="5788052"/>
                        <a:pt x="6632366" y="5768917"/>
                        <a:pt x="6422498" y="5778923"/>
                      </a:cubicBezTo>
                      <a:cubicBezTo>
                        <a:pt x="6212630" y="5788929"/>
                        <a:pt x="5879499" y="5756577"/>
                        <a:pt x="5642595" y="5778923"/>
                      </a:cubicBezTo>
                      <a:cubicBezTo>
                        <a:pt x="5405691" y="5801269"/>
                        <a:pt x="5213758" y="5758194"/>
                        <a:pt x="4992675" y="5778923"/>
                      </a:cubicBezTo>
                      <a:cubicBezTo>
                        <a:pt x="4771592" y="5799652"/>
                        <a:pt x="4469824" y="5774272"/>
                        <a:pt x="4277763" y="5778923"/>
                      </a:cubicBezTo>
                      <a:cubicBezTo>
                        <a:pt x="4085702" y="5783574"/>
                        <a:pt x="3859487" y="5768908"/>
                        <a:pt x="3562852" y="5778923"/>
                      </a:cubicBezTo>
                      <a:cubicBezTo>
                        <a:pt x="3266217" y="5788938"/>
                        <a:pt x="2977730" y="5816570"/>
                        <a:pt x="2782948" y="5778923"/>
                      </a:cubicBezTo>
                      <a:cubicBezTo>
                        <a:pt x="2588166" y="5741276"/>
                        <a:pt x="2453610" y="5771472"/>
                        <a:pt x="2263012" y="5778923"/>
                      </a:cubicBezTo>
                      <a:cubicBezTo>
                        <a:pt x="2072414" y="5786374"/>
                        <a:pt x="1836418" y="5780904"/>
                        <a:pt x="1613093" y="5778923"/>
                      </a:cubicBezTo>
                      <a:cubicBezTo>
                        <a:pt x="1389768" y="5776942"/>
                        <a:pt x="1252120" y="5765442"/>
                        <a:pt x="963173" y="5778923"/>
                      </a:cubicBezTo>
                      <a:cubicBezTo>
                        <a:pt x="505447" y="5793603"/>
                        <a:pt x="69082" y="5279140"/>
                        <a:pt x="0" y="4815750"/>
                      </a:cubicBezTo>
                      <a:cubicBezTo>
                        <a:pt x="19490" y="4671142"/>
                        <a:pt x="21248" y="4425068"/>
                        <a:pt x="0" y="4212180"/>
                      </a:cubicBezTo>
                      <a:cubicBezTo>
                        <a:pt x="-21248" y="3999292"/>
                        <a:pt x="-33919" y="3747341"/>
                        <a:pt x="0" y="3493032"/>
                      </a:cubicBezTo>
                      <a:cubicBezTo>
                        <a:pt x="33919" y="3238723"/>
                        <a:pt x="-543" y="3194129"/>
                        <a:pt x="0" y="2927987"/>
                      </a:cubicBezTo>
                      <a:cubicBezTo>
                        <a:pt x="543" y="2661845"/>
                        <a:pt x="13639" y="2487761"/>
                        <a:pt x="0" y="2362943"/>
                      </a:cubicBezTo>
                      <a:cubicBezTo>
                        <a:pt x="-13639" y="2238125"/>
                        <a:pt x="18953" y="1980601"/>
                        <a:pt x="0" y="1720846"/>
                      </a:cubicBezTo>
                      <a:cubicBezTo>
                        <a:pt x="-18953" y="1461091"/>
                        <a:pt x="21307" y="1292391"/>
                        <a:pt x="0" y="963173"/>
                      </a:cubicBezTo>
                      <a:close/>
                    </a:path>
                    <a:path w="8425543" h="5778923" stroke="0" extrusionOk="0">
                      <a:moveTo>
                        <a:pt x="0" y="963173"/>
                      </a:moveTo>
                      <a:cubicBezTo>
                        <a:pt x="28483" y="402342"/>
                        <a:pt x="496347" y="-102485"/>
                        <a:pt x="963173" y="0"/>
                      </a:cubicBezTo>
                      <a:cubicBezTo>
                        <a:pt x="1194778" y="1168"/>
                        <a:pt x="1258987" y="-6885"/>
                        <a:pt x="1548101" y="0"/>
                      </a:cubicBezTo>
                      <a:cubicBezTo>
                        <a:pt x="1837215" y="6885"/>
                        <a:pt x="1903910" y="-3127"/>
                        <a:pt x="2068036" y="0"/>
                      </a:cubicBezTo>
                      <a:cubicBezTo>
                        <a:pt x="2232162" y="3127"/>
                        <a:pt x="2411040" y="18294"/>
                        <a:pt x="2522980" y="0"/>
                      </a:cubicBezTo>
                      <a:cubicBezTo>
                        <a:pt x="2634920" y="-18294"/>
                        <a:pt x="3109351" y="-2443"/>
                        <a:pt x="3302884" y="0"/>
                      </a:cubicBezTo>
                      <a:cubicBezTo>
                        <a:pt x="3496417" y="2443"/>
                        <a:pt x="3672830" y="30244"/>
                        <a:pt x="3952804" y="0"/>
                      </a:cubicBezTo>
                      <a:cubicBezTo>
                        <a:pt x="4232778" y="-30244"/>
                        <a:pt x="4205793" y="-18913"/>
                        <a:pt x="4407747" y="0"/>
                      </a:cubicBezTo>
                      <a:cubicBezTo>
                        <a:pt x="4609701" y="18913"/>
                        <a:pt x="4846702" y="9218"/>
                        <a:pt x="5057667" y="0"/>
                      </a:cubicBezTo>
                      <a:cubicBezTo>
                        <a:pt x="5268632" y="-9218"/>
                        <a:pt x="5359131" y="-21288"/>
                        <a:pt x="5642595" y="0"/>
                      </a:cubicBezTo>
                      <a:cubicBezTo>
                        <a:pt x="5926059" y="21288"/>
                        <a:pt x="6057454" y="-28767"/>
                        <a:pt x="6422498" y="0"/>
                      </a:cubicBezTo>
                      <a:cubicBezTo>
                        <a:pt x="6787542" y="28767"/>
                        <a:pt x="7140460" y="24774"/>
                        <a:pt x="7462370" y="0"/>
                      </a:cubicBezTo>
                      <a:cubicBezTo>
                        <a:pt x="7972686" y="766"/>
                        <a:pt x="8302161" y="421214"/>
                        <a:pt x="8425543" y="963173"/>
                      </a:cubicBezTo>
                      <a:cubicBezTo>
                        <a:pt x="8420896" y="1225374"/>
                        <a:pt x="8407756" y="1338197"/>
                        <a:pt x="8425543" y="1566743"/>
                      </a:cubicBezTo>
                      <a:cubicBezTo>
                        <a:pt x="8443331" y="1795289"/>
                        <a:pt x="8438116" y="1960435"/>
                        <a:pt x="8425543" y="2093262"/>
                      </a:cubicBezTo>
                      <a:cubicBezTo>
                        <a:pt x="8412970" y="2226089"/>
                        <a:pt x="8399908" y="2539777"/>
                        <a:pt x="8425543" y="2812410"/>
                      </a:cubicBezTo>
                      <a:cubicBezTo>
                        <a:pt x="8451178" y="3085043"/>
                        <a:pt x="8400080" y="3126892"/>
                        <a:pt x="8425543" y="3415980"/>
                      </a:cubicBezTo>
                      <a:cubicBezTo>
                        <a:pt x="8451007" y="3705068"/>
                        <a:pt x="8411913" y="3873970"/>
                        <a:pt x="8425543" y="4096602"/>
                      </a:cubicBezTo>
                      <a:cubicBezTo>
                        <a:pt x="8439173" y="4319234"/>
                        <a:pt x="8391812" y="4526098"/>
                        <a:pt x="8425543" y="4815750"/>
                      </a:cubicBezTo>
                      <a:cubicBezTo>
                        <a:pt x="8361909" y="5439192"/>
                        <a:pt x="8017913" y="5869795"/>
                        <a:pt x="7462370" y="5778923"/>
                      </a:cubicBezTo>
                      <a:cubicBezTo>
                        <a:pt x="7242583" y="5758909"/>
                        <a:pt x="7200305" y="5770212"/>
                        <a:pt x="7007426" y="5778923"/>
                      </a:cubicBezTo>
                      <a:cubicBezTo>
                        <a:pt x="6814547" y="5787634"/>
                        <a:pt x="6562508" y="5797226"/>
                        <a:pt x="6422498" y="5778923"/>
                      </a:cubicBezTo>
                      <a:cubicBezTo>
                        <a:pt x="6282488" y="5760620"/>
                        <a:pt x="6146645" y="5785900"/>
                        <a:pt x="5967555" y="5778923"/>
                      </a:cubicBezTo>
                      <a:cubicBezTo>
                        <a:pt x="5788465" y="5771946"/>
                        <a:pt x="5632913" y="5766644"/>
                        <a:pt x="5512611" y="5778923"/>
                      </a:cubicBezTo>
                      <a:cubicBezTo>
                        <a:pt x="5392309" y="5791202"/>
                        <a:pt x="5132386" y="5752090"/>
                        <a:pt x="4862691" y="5778923"/>
                      </a:cubicBezTo>
                      <a:cubicBezTo>
                        <a:pt x="4592996" y="5805756"/>
                        <a:pt x="4477313" y="5800541"/>
                        <a:pt x="4212772" y="5778923"/>
                      </a:cubicBezTo>
                      <a:cubicBezTo>
                        <a:pt x="3948231" y="5757305"/>
                        <a:pt x="3966346" y="5800474"/>
                        <a:pt x="3757828" y="5778923"/>
                      </a:cubicBezTo>
                      <a:cubicBezTo>
                        <a:pt x="3549310" y="5757372"/>
                        <a:pt x="3304131" y="5786984"/>
                        <a:pt x="3107908" y="5778923"/>
                      </a:cubicBezTo>
                      <a:cubicBezTo>
                        <a:pt x="2911685" y="5770862"/>
                        <a:pt x="2763824" y="5786915"/>
                        <a:pt x="2652964" y="5778923"/>
                      </a:cubicBezTo>
                      <a:cubicBezTo>
                        <a:pt x="2542104" y="5770931"/>
                        <a:pt x="2176258" y="5763268"/>
                        <a:pt x="1873061" y="5778923"/>
                      </a:cubicBezTo>
                      <a:cubicBezTo>
                        <a:pt x="1569864" y="5794578"/>
                        <a:pt x="1239572" y="5779955"/>
                        <a:pt x="963173" y="5778923"/>
                      </a:cubicBezTo>
                      <a:cubicBezTo>
                        <a:pt x="449254" y="5764231"/>
                        <a:pt x="51205" y="5327049"/>
                        <a:pt x="0" y="4815750"/>
                      </a:cubicBezTo>
                      <a:cubicBezTo>
                        <a:pt x="18358" y="4576168"/>
                        <a:pt x="7604" y="4315678"/>
                        <a:pt x="0" y="4096602"/>
                      </a:cubicBezTo>
                      <a:cubicBezTo>
                        <a:pt x="-7604" y="3877526"/>
                        <a:pt x="-15184" y="3827773"/>
                        <a:pt x="0" y="3570083"/>
                      </a:cubicBezTo>
                      <a:cubicBezTo>
                        <a:pt x="15184" y="3312393"/>
                        <a:pt x="26752" y="3223557"/>
                        <a:pt x="0" y="2927987"/>
                      </a:cubicBezTo>
                      <a:cubicBezTo>
                        <a:pt x="-26752" y="2632417"/>
                        <a:pt x="1136" y="2618467"/>
                        <a:pt x="0" y="2324417"/>
                      </a:cubicBezTo>
                      <a:cubicBezTo>
                        <a:pt x="-1136" y="2030367"/>
                        <a:pt x="25156" y="1909612"/>
                        <a:pt x="0" y="1797898"/>
                      </a:cubicBezTo>
                      <a:cubicBezTo>
                        <a:pt x="-25156" y="1686184"/>
                        <a:pt x="-25924" y="1246738"/>
                        <a:pt x="0" y="96317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Тук-тук-тук.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Так-так-так.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До вас можна завітати?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pPr algn="just"/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Та заходь, ми завжди раді!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8790363" y="5578826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553450" y="5016984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5105300" y="-2977077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345104" y="24372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504889" y="-304375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4051578" y="151531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25" y="1073049"/>
            <a:ext cx="4858711" cy="485871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F10473-8F92-465D-AB3F-AAF3BEDF624A}"/>
</file>

<file path=customXml/itemProps2.xml><?xml version="1.0" encoding="utf-8"?>
<ds:datastoreItem xmlns:ds="http://schemas.openxmlformats.org/officeDocument/2006/customXml" ds:itemID="{990A1929-289E-40BA-AEB3-FAA5F69AF7E2}"/>
</file>

<file path=customXml/itemProps3.xml><?xml version="1.0" encoding="utf-8"?>
<ds:datastoreItem xmlns:ds="http://schemas.openxmlformats.org/officeDocument/2006/customXml" ds:itemID="{338F61D4-61C9-4E5D-AF7F-5921980497E6}"/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