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3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9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9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6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grpSp>
        <p:nvGrpSpPr>
          <p:cNvPr id="29" name="Индюк"/>
          <p:cNvGrpSpPr/>
          <p:nvPr/>
        </p:nvGrpSpPr>
        <p:grpSpPr>
          <a:xfrm>
            <a:off x="66484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281739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476846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655303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07" y="1249056"/>
            <a:ext cx="2772689" cy="23020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21C22-A772-73FB-6D2A-DD83F9B5BE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3895" y="2774315"/>
            <a:ext cx="3848099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2024-05-13T12:19:00Z</dcterms:created>
  <dcterms:modified xsi:type="dcterms:W3CDTF">2024-10-29T10:46:04Z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</Properties>
</file>