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4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2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190" y="2632671"/>
            <a:ext cx="1935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Спорт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8691" y="2632671"/>
            <a:ext cx="300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 спорт</a:t>
            </a:r>
          </a:p>
          <a:p>
            <a:endParaRPr lang="en-US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89" y="898366"/>
            <a:ext cx="2424803" cy="24248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06" y="1030031"/>
            <a:ext cx="2688106" cy="2685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28" y="1098479"/>
            <a:ext cx="2721651" cy="2721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80" b="94727" l="8301" r="90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67" y="1046924"/>
            <a:ext cx="2623269" cy="26232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88" y="919326"/>
            <a:ext cx="2063185" cy="2063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35" y="679741"/>
            <a:ext cx="3119429" cy="3119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21" y="955262"/>
            <a:ext cx="1759996" cy="17599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9" y="1106770"/>
            <a:ext cx="2059080" cy="20618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81" y="1427452"/>
            <a:ext cx="2469942" cy="2469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57" y="981724"/>
            <a:ext cx="2537336" cy="25373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83" y="1107234"/>
            <a:ext cx="2053175" cy="21173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45" y="851222"/>
            <a:ext cx="2320689" cy="23206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04" y="926610"/>
            <a:ext cx="2688138" cy="26881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46" y="911383"/>
            <a:ext cx="2852423" cy="285242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24" y="1023234"/>
            <a:ext cx="2866217" cy="28662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49" y="1017774"/>
            <a:ext cx="2793840" cy="26692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01" y="1134565"/>
            <a:ext cx="2649476" cy="26494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99" y="1309058"/>
            <a:ext cx="2642937" cy="26429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66" y="0"/>
            <a:ext cx="1243216" cy="12669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28" y="-4940"/>
            <a:ext cx="1209359" cy="123242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06" y="-10913"/>
            <a:ext cx="1268039" cy="12922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33" y="11907"/>
            <a:ext cx="1205993" cy="12289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60" y="-1182"/>
            <a:ext cx="1224344" cy="124769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5" y="0"/>
            <a:ext cx="1209359" cy="12324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4" y="-10913"/>
            <a:ext cx="1209359" cy="12324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72" y="-22473"/>
            <a:ext cx="1209359" cy="123242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10" y="4727"/>
            <a:ext cx="1209359" cy="12324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84" y="4358"/>
            <a:ext cx="1209359" cy="123242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67" y="11907"/>
            <a:ext cx="1209359" cy="123242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39" y="17251"/>
            <a:ext cx="1209359" cy="1232425"/>
          </a:xfrm>
          <a:prstGeom prst="rect">
            <a:avLst/>
          </a:prstGeom>
        </p:spPr>
      </p:pic>
      <p:sp>
        <p:nvSpPr>
          <p:cNvPr id="46" name="Умножение 45"/>
          <p:cNvSpPr/>
          <p:nvPr/>
        </p:nvSpPr>
        <p:spPr>
          <a:xfrm>
            <a:off x="8687108" y="3346265"/>
            <a:ext cx="1087197" cy="7841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люс 46"/>
          <p:cNvSpPr/>
          <p:nvPr/>
        </p:nvSpPr>
        <p:spPr>
          <a:xfrm>
            <a:off x="2622006" y="3391626"/>
            <a:ext cx="778667" cy="7848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25112" y="3738349"/>
            <a:ext cx="30575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12199 L -0.39583 -0.037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2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47 -0.11643 L 0.39896 -0.06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9765 0.167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83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0.40755 0.225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336 0.572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0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32877 0.50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4138 -0.103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37656 -0.1217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1979 0.2303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39935 0.258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30716 0.5025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26875 0.5453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38503 -0.0138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8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40586 -0.0777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8477 0.23542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39375 0.2743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26185 0.4759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8164 0.45093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4CBAD1-77EA-4215-8349-7D13592B7C2C}"/>
</file>

<file path=customXml/itemProps2.xml><?xml version="1.0" encoding="utf-8"?>
<ds:datastoreItem xmlns:ds="http://schemas.openxmlformats.org/officeDocument/2006/customXml" ds:itemID="{84ABEA04-639A-4F93-88CA-1A01B89A3573}"/>
</file>

<file path=customXml/itemProps3.xml><?xml version="1.0" encoding="utf-8"?>
<ds:datastoreItem xmlns:ds="http://schemas.openxmlformats.org/officeDocument/2006/customXml" ds:itemID="{CCB48384-CEB5-4E74-92A7-95D9BF6E0DE7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Администратор</cp:lastModifiedBy>
  <cp:revision>7</cp:revision>
  <dcterms:created xsi:type="dcterms:W3CDTF">2024-12-28T18:04:53Z</dcterms:created>
  <dcterms:modified xsi:type="dcterms:W3CDTF">2025-01-02T13:59:33Z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