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5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37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4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37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6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6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64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9846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2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Стрелка вниз 55"/>
          <p:cNvSpPr/>
          <p:nvPr/>
        </p:nvSpPr>
        <p:spPr>
          <a:xfrm rot="19254437">
            <a:off x="7362861" y="643918"/>
            <a:ext cx="689996" cy="1080604"/>
          </a:xfrm>
          <a:prstGeom prst="downArrow">
            <a:avLst>
              <a:gd name="adj1" fmla="val 4068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69" y="3441570"/>
            <a:ext cx="2417142" cy="20614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F2BB0D1-7C7E-01B2-1945-14C889BDE929}"/>
              </a:ext>
            </a:extLst>
          </p:cNvPr>
          <p:cNvGrpSpPr/>
          <p:nvPr/>
        </p:nvGrpSpPr>
        <p:grpSpPr>
          <a:xfrm>
            <a:off x="6935262" y="1524098"/>
            <a:ext cx="4572303" cy="4504105"/>
            <a:chOff x="9267287" y="5819644"/>
            <a:chExt cx="4572303" cy="420222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C5770E7-B985-25B8-7507-82738C76E227}"/>
                </a:ext>
              </a:extLst>
            </p:cNvPr>
            <p:cNvGrpSpPr/>
            <p:nvPr/>
          </p:nvGrpSpPr>
          <p:grpSpPr>
            <a:xfrm>
              <a:off x="9267287" y="5819644"/>
              <a:ext cx="4474803" cy="4202220"/>
              <a:chOff x="1717963" y="1039090"/>
              <a:chExt cx="4350327" cy="4253345"/>
            </a:xfrm>
            <a:pattFill prst="pct5">
              <a:fgClr>
                <a:srgbClr val="FFFF00"/>
              </a:fgClr>
              <a:bgClr>
                <a:schemeClr val="bg1"/>
              </a:bgClr>
            </a:pattFill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9B65A11E-27B2-45F5-40C6-2A95C49D980B}"/>
                  </a:ext>
                </a:extLst>
              </p:cNvPr>
              <p:cNvSpPr/>
              <p:nvPr/>
            </p:nvSpPr>
            <p:spPr>
              <a:xfrm>
                <a:off x="1717963" y="1039090"/>
                <a:ext cx="4350327" cy="4253345"/>
              </a:xfrm>
              <a:prstGeom prst="ellips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5C463F38-9FEB-1238-7B2F-208F56D3789B}"/>
                  </a:ext>
                </a:extLst>
              </p:cNvPr>
              <p:cNvCxnSpPr>
                <a:stCxn id="31" idx="0"/>
                <a:endCxn id="31" idx="4"/>
              </p:cNvCxnSpPr>
              <p:nvPr/>
            </p:nvCxnSpPr>
            <p:spPr>
              <a:xfrm>
                <a:off x="3893127" y="1039090"/>
                <a:ext cx="0" cy="4253345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EFAED48B-6499-BE9F-ABAD-7B903023D746}"/>
                  </a:ext>
                </a:extLst>
              </p:cNvPr>
              <p:cNvCxnSpPr>
                <a:stCxn id="31" idx="2"/>
                <a:endCxn id="31" idx="6"/>
              </p:cNvCxnSpPr>
              <p:nvPr/>
            </p:nvCxnSpPr>
            <p:spPr>
              <a:xfrm>
                <a:off x="1717963" y="3165763"/>
                <a:ext cx="4350327" cy="0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72866BC-7AE1-8B4D-2C0D-A51B5523C281}"/>
                  </a:ext>
                </a:extLst>
              </p:cNvPr>
              <p:cNvCxnSpPr>
                <a:stCxn id="31" idx="1"/>
                <a:endCxn id="31" idx="5"/>
              </p:cNvCxnSpPr>
              <p:nvPr/>
            </p:nvCxnSpPr>
            <p:spPr>
              <a:xfrm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0708E3DE-83FE-3915-FD84-E4DAECD11445}"/>
                  </a:ext>
                </a:extLst>
              </p:cNvPr>
              <p:cNvCxnSpPr>
                <a:stCxn id="31" idx="7"/>
                <a:endCxn id="31" idx="3"/>
              </p:cNvCxnSpPr>
              <p:nvPr/>
            </p:nvCxnSpPr>
            <p:spPr>
              <a:xfrm flipH="1"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pic>
          <p:nvPicPr>
            <p:cNvPr id="14" name="Рисунок 13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A963687-F3AC-2E69-FB5A-63C5FBBA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2752">
              <a:off x="10186135" y="5951370"/>
              <a:ext cx="1545240" cy="15452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напиток, кофейная чашка, кофе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EE5305D-352C-C4B1-DF29-A4564015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3667">
              <a:off x="11347919" y="5820101"/>
              <a:ext cx="1484648" cy="148464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14A42B-2E63-ED55-8FD7-3EA2625A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1332">
              <a:off x="12264945" y="6468998"/>
              <a:ext cx="1574645" cy="157464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4B8B14C-2C5F-1C03-170C-FF363FD2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10019">
              <a:off x="12235975" y="7828876"/>
              <a:ext cx="1353069" cy="1353069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B2D10-086A-0C2C-F4F7-83331470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4365">
              <a:off x="11331202" y="8369458"/>
              <a:ext cx="1430778" cy="143077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39084F-ABDC-AA55-4BFF-D11EFE8F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2535">
              <a:off x="10332525" y="8612679"/>
              <a:ext cx="1245743" cy="124574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787329CE-6D7B-898B-99F7-AFB1A78D4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462" y="7995917"/>
              <a:ext cx="1109972" cy="1109972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дыня, фрукт, мускусная дыня, канталупа&#10;&#10;Автоматически созданное описание">
              <a:extLst>
                <a:ext uri="{FF2B5EF4-FFF2-40B4-BE49-F238E27FC236}">
                  <a16:creationId xmlns:a16="http://schemas.microsoft.com/office/drawing/2014/main" id="{3E0211B1-AA9A-FEEA-2939-CFD9A57C6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06" y="6715065"/>
              <a:ext cx="1159209" cy="1151408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8615585" y="3181204"/>
            <a:ext cx="1211659" cy="11898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Старт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Стоп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подарок">
            <a:extLst>
              <a:ext uri="{FF2B5EF4-FFF2-40B4-BE49-F238E27FC236}">
                <a16:creationId xmlns:a16="http://schemas.microsoft.com/office/drawing/2014/main" id="{461A5A5B-B843-8EA9-A238-B9290B6829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7" name="награда">
            <a:extLst>
              <a:ext uri="{FF2B5EF4-FFF2-40B4-BE49-F238E27FC236}">
                <a16:creationId xmlns:a16="http://schemas.microsoft.com/office/drawing/2014/main" id="{48FC9980-0563-3E08-67FD-9B73659CAE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3" y="103596"/>
            <a:ext cx="2805206" cy="290003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042" y="2127965"/>
            <a:ext cx="34385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D05BD-F99F-4083-BC6C-D98ED82CA50C}"/>
</file>

<file path=customXml/itemProps2.xml><?xml version="1.0" encoding="utf-8"?>
<ds:datastoreItem xmlns:ds="http://schemas.openxmlformats.org/officeDocument/2006/customXml" ds:itemID="{1F6E4A44-7824-4F0D-AB23-F691A7261710}"/>
</file>

<file path=customXml/itemProps3.xml><?xml version="1.0" encoding="utf-8"?>
<ds:datastoreItem xmlns:ds="http://schemas.openxmlformats.org/officeDocument/2006/customXml" ds:itemID="{386D7BD2-7EF5-4386-AEC3-D988B1FBD0A3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4</cp:revision>
  <dcterms:created xsi:type="dcterms:W3CDTF">2024-04-23T06:56:41Z</dcterms:created>
  <dcterms:modified xsi:type="dcterms:W3CDTF">2025-01-02T15:20:29Z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