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" y="0"/>
            <a:ext cx="12216375" cy="6915150"/>
          </a:xfrm>
          <a:prstGeom prst="rect">
            <a:avLst/>
          </a:prstGeom>
        </p:spPr>
      </p:pic>
      <p:sp>
        <p:nvSpPr>
          <p:cNvPr id="141" name="Прямоугольник: скругленные углы 140"/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479" y="-19683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" name="Группа 139"/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/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/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14874" y="1971845"/>
                <a:ext cx="947893" cy="947893"/>
              </a:xfrm>
              <a:prstGeom prst="rect">
                <a:avLst/>
              </a:prstGeom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/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25088" y="3234588"/>
                <a:ext cx="1003837" cy="1003837"/>
              </a:xfrm>
              <a:prstGeom prst="rect">
                <a:avLst/>
              </a:prstGeom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9248821" y="3178119"/>
              <a:ext cx="1080000" cy="1094950"/>
              <a:chOff x="9248821" y="3178119"/>
              <a:chExt cx="1080000" cy="1094950"/>
            </a:xfrm>
          </p:grpSpPr>
          <p:sp>
            <p:nvSpPr>
              <p:cNvPr id="8" name="Прямоугольник: скругленные углы 7"/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85271" y="3253143"/>
                <a:ext cx="1019926" cy="1019926"/>
              </a:xfrm>
              <a:prstGeom prst="rect">
                <a:avLst/>
              </a:prstGeom>
            </p:spPr>
          </p:pic>
        </p:grpSp>
        <p:grpSp>
          <p:nvGrpSpPr>
            <p:cNvPr id="69" name="Группа 68"/>
            <p:cNvGrpSpPr/>
            <p:nvPr/>
          </p:nvGrpSpPr>
          <p:grpSpPr>
            <a:xfrm>
              <a:off x="7986965" y="4437341"/>
              <a:ext cx="1080000" cy="1080000"/>
              <a:chOff x="7986965" y="4437341"/>
              <a:chExt cx="1080000" cy="1080000"/>
            </a:xfrm>
          </p:grpSpPr>
          <p:sp>
            <p:nvSpPr>
              <p:cNvPr id="14" name="Прямоугольник: скругленные углы 13"/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15888" y="4501533"/>
                <a:ext cx="995299" cy="995299"/>
              </a:xfrm>
              <a:prstGeom prst="rect">
                <a:avLst/>
              </a:prstGeom>
            </p:spPr>
          </p:pic>
        </p:grpSp>
        <p:grpSp>
          <p:nvGrpSpPr>
            <p:cNvPr id="56" name="Группа 55"/>
            <p:cNvGrpSpPr/>
            <p:nvPr/>
          </p:nvGrpSpPr>
          <p:grpSpPr>
            <a:xfrm>
              <a:off x="6640309" y="4448616"/>
              <a:ext cx="1145406" cy="1080000"/>
              <a:chOff x="6640309" y="4448616"/>
              <a:chExt cx="1145406" cy="1080000"/>
            </a:xfrm>
          </p:grpSpPr>
          <p:sp>
            <p:nvSpPr>
              <p:cNvPr id="13" name="Прямоугольник: скругленные углы 12"/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47" r="6504" b="8446"/>
              <a:stretch>
                <a:fillRect/>
              </a:stretch>
            </p:blipFill>
            <p:spPr>
              <a:xfrm>
                <a:off x="6640309" y="4535151"/>
                <a:ext cx="1093756" cy="961681"/>
              </a:xfrm>
              <a:prstGeom prst="rect">
                <a:avLst/>
              </a:prstGeom>
            </p:spPr>
          </p:pic>
        </p:grpSp>
        <p:grpSp>
          <p:nvGrpSpPr>
            <p:cNvPr id="38" name="Группа 37"/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/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8034940" y="1962128"/>
                <a:ext cx="976247" cy="976247"/>
              </a:xfrm>
              <a:prstGeom prst="rect">
                <a:avLst/>
              </a:prstGeom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6654065" y="3203692"/>
              <a:ext cx="1083923" cy="1089881"/>
              <a:chOff x="6654065" y="3203692"/>
              <a:chExt cx="1083923" cy="1089881"/>
            </a:xfrm>
          </p:grpSpPr>
          <p:sp>
            <p:nvSpPr>
              <p:cNvPr id="12" name="Прямоугольник: скругленные углы 11"/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5821" y="3251406"/>
                <a:ext cx="1042167" cy="1042167"/>
              </a:xfrm>
              <a:prstGeom prst="rect">
                <a:avLst/>
              </a:prstGeom>
            </p:spPr>
          </p:pic>
        </p:grpSp>
        <p:grpSp>
          <p:nvGrpSpPr>
            <p:cNvPr id="55" name="Группа 54"/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/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51401" y="3251406"/>
                <a:ext cx="946806" cy="946806"/>
              </a:xfrm>
              <a:prstGeom prst="rect">
                <a:avLst/>
              </a:prstGeom>
            </p:spPr>
          </p:pic>
        </p:grpSp>
        <p:grpSp>
          <p:nvGrpSpPr>
            <p:cNvPr id="70" name="Группа 69"/>
            <p:cNvGrpSpPr/>
            <p:nvPr/>
          </p:nvGrpSpPr>
          <p:grpSpPr>
            <a:xfrm>
              <a:off x="9306122" y="4437341"/>
              <a:ext cx="1133796" cy="1143422"/>
              <a:chOff x="9306122" y="4437341"/>
              <a:chExt cx="1133796" cy="1143422"/>
            </a:xfrm>
          </p:grpSpPr>
          <p:sp>
            <p:nvSpPr>
              <p:cNvPr id="6" name="Прямоугольник: скругленные углы 5"/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42051" y="4482896"/>
                <a:ext cx="1097867" cy="1097867"/>
              </a:xfrm>
              <a:prstGeom prst="rect">
                <a:avLst/>
              </a:prstGeom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10579695" y="1844173"/>
              <a:ext cx="1080000" cy="1084466"/>
              <a:chOff x="10579695" y="1844173"/>
              <a:chExt cx="1080000" cy="1084466"/>
            </a:xfrm>
          </p:grpSpPr>
          <p:sp>
            <p:nvSpPr>
              <p:cNvPr id="11" name="Прямоугольник: скругленные углы 10"/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06733" y="1902718"/>
                <a:ext cx="1025921" cy="1025921"/>
              </a:xfrm>
              <a:prstGeom prst="rect">
                <a:avLst/>
              </a:prstGeom>
            </p:spPr>
          </p:pic>
        </p:grpSp>
        <p:grpSp>
          <p:nvGrpSpPr>
            <p:cNvPr id="74" name="Группа 73"/>
            <p:cNvGrpSpPr/>
            <p:nvPr/>
          </p:nvGrpSpPr>
          <p:grpSpPr>
            <a:xfrm>
              <a:off x="10566977" y="4425057"/>
              <a:ext cx="1107690" cy="1092284"/>
              <a:chOff x="10566977" y="4425057"/>
              <a:chExt cx="1107690" cy="1092284"/>
            </a:xfrm>
          </p:grpSpPr>
          <p:sp>
            <p:nvSpPr>
              <p:cNvPr id="7" name="Прямоугольник: скругленные углы 6"/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41"/>
              <a:stretch>
                <a:fillRect/>
              </a:stretch>
            </p:blipFill>
            <p:spPr>
              <a:xfrm>
                <a:off x="10566977" y="4579285"/>
                <a:ext cx="1105431" cy="938056"/>
              </a:xfrm>
              <a:prstGeom prst="rect">
                <a:avLst/>
              </a:prstGeom>
            </p:spPr>
          </p:pic>
        </p:grpSp>
        <p:grpSp>
          <p:nvGrpSpPr>
            <p:cNvPr id="37" name="Группа 36"/>
            <p:cNvGrpSpPr/>
            <p:nvPr/>
          </p:nvGrpSpPr>
          <p:grpSpPr>
            <a:xfrm>
              <a:off x="6695821" y="1866591"/>
              <a:ext cx="1080000" cy="1080000"/>
              <a:chOff x="6631793" y="1939372"/>
              <a:chExt cx="1080000" cy="1080000"/>
            </a:xfrm>
          </p:grpSpPr>
          <p:sp>
            <p:nvSpPr>
              <p:cNvPr id="112" name="Прямоугольник: скругленные углы 111"/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3333" y="1989789"/>
                <a:ext cx="962343" cy="962343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/>
          <p:cNvGrpSpPr/>
          <p:nvPr/>
        </p:nvGrpSpPr>
        <p:grpSpPr>
          <a:xfrm>
            <a:off x="346878" y="1284214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/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/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/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/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9844" y="417424"/>
              <a:ext cx="802233" cy="806195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/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355095" y="1284214"/>
            <a:ext cx="3960000" cy="1080000"/>
            <a:chOff x="6322650" y="1282936"/>
            <a:chExt cx="3960000" cy="1080000"/>
          </a:xfrm>
        </p:grpSpPr>
        <p:grpSp>
          <p:nvGrpSpPr>
            <p:cNvPr id="152" name="Группа 151"/>
            <p:cNvGrpSpPr/>
            <p:nvPr/>
          </p:nvGrpSpPr>
          <p:grpSpPr>
            <a:xfrm>
              <a:off x="6322650" y="1282936"/>
              <a:ext cx="3960000" cy="1080000"/>
              <a:chOff x="189413" y="296200"/>
              <a:chExt cx="3960000" cy="1080000"/>
            </a:xfrm>
          </p:grpSpPr>
          <p:sp>
            <p:nvSpPr>
              <p:cNvPr id="153" name="Прямоугольник: скругленные углы 152"/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/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/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/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/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844" y="417424"/>
                <a:ext cx="802233" cy="806195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/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87014" y="140106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/>
          <p:cNvGrpSpPr/>
          <p:nvPr/>
        </p:nvGrpSpPr>
        <p:grpSpPr>
          <a:xfrm>
            <a:off x="352745" y="1270641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/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/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/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/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/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9297" y="1681717"/>
              <a:ext cx="720000" cy="720000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/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346878" y="1274525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/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/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/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/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/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/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97" y="1681717"/>
                <a:ext cx="720000" cy="720000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/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/>
          <p:cNvGrpSpPr/>
          <p:nvPr/>
        </p:nvGrpSpPr>
        <p:grpSpPr>
          <a:xfrm>
            <a:off x="342071" y="1283742"/>
            <a:ext cx="3960000" cy="1080000"/>
            <a:chOff x="128164" y="2558348"/>
            <a:chExt cx="3970976" cy="1080000"/>
          </a:xfrm>
        </p:grpSpPr>
        <p:sp>
          <p:nvSpPr>
            <p:cNvPr id="72" name="Прямоугольник: скругленные углы 71"/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/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8164" y="2599701"/>
              <a:ext cx="990000" cy="1038462"/>
            </a:xfrm>
            <a:prstGeom prst="rect">
              <a:avLst/>
            </a:prstGeom>
          </p:spPr>
        </p:pic>
        <p:sp>
          <p:nvSpPr>
            <p:cNvPr id="62" name="Стрелка: вправо 61"/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/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/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/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343929" y="1276415"/>
            <a:ext cx="3960000" cy="1080000"/>
            <a:chOff x="444100" y="2916677"/>
            <a:chExt cx="3960000" cy="1080000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444100" y="2916677"/>
              <a:ext cx="3960000" cy="1080000"/>
              <a:chOff x="128164" y="2558348"/>
              <a:chExt cx="3970976" cy="1080000"/>
            </a:xfrm>
          </p:grpSpPr>
          <p:sp>
            <p:nvSpPr>
              <p:cNvPr id="162" name="Прямоугольник: скругленные углы 161"/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/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8164" y="2599701"/>
                <a:ext cx="990000" cy="1038462"/>
              </a:xfrm>
              <a:prstGeom prst="rect">
                <a:avLst/>
              </a:prstGeom>
            </p:spPr>
          </p:pic>
          <p:sp>
            <p:nvSpPr>
              <p:cNvPr id="165" name="Стрелка: вправо 164"/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/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/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/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/>
          <p:cNvGrpSpPr/>
          <p:nvPr/>
        </p:nvGrpSpPr>
        <p:grpSpPr>
          <a:xfrm>
            <a:off x="352745" y="1268535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/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3354" y="3699239"/>
              <a:ext cx="990000" cy="997946"/>
            </a:xfrm>
            <a:prstGeom prst="rect">
              <a:avLst/>
            </a:prstGeom>
          </p:spPr>
        </p:pic>
        <p:sp>
          <p:nvSpPr>
            <p:cNvPr id="79" name="Стрелка: вправо 78"/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/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/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/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/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353390" y="1260930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/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3354" y="3699239"/>
                <a:ext cx="990000" cy="997946"/>
              </a:xfrm>
              <a:prstGeom prst="rect">
                <a:avLst/>
              </a:prstGeom>
            </p:spPr>
          </p:pic>
          <p:sp>
            <p:nvSpPr>
              <p:cNvPr id="182" name="Стрелка: вправо 181"/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/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/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/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/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61746" y="601565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/>
          <p:cNvGrpSpPr/>
          <p:nvPr/>
        </p:nvGrpSpPr>
        <p:grpSpPr>
          <a:xfrm>
            <a:off x="361498" y="1269151"/>
            <a:ext cx="3960000" cy="1082724"/>
            <a:chOff x="124316" y="4767016"/>
            <a:chExt cx="3960000" cy="1082724"/>
          </a:xfrm>
        </p:grpSpPr>
        <p:sp>
          <p:nvSpPr>
            <p:cNvPr id="75" name="Прямоугольник: скругленные углы 74"/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2090" y="4829814"/>
              <a:ext cx="1019926" cy="1019926"/>
            </a:xfrm>
            <a:prstGeom prst="rect">
              <a:avLst/>
            </a:prstGeom>
          </p:spPr>
        </p:pic>
        <p:sp>
          <p:nvSpPr>
            <p:cNvPr id="85" name="Стрелка: вправо 84"/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/>
            <p:cNvSpPr/>
            <p:nvPr/>
          </p:nvSpPr>
          <p:spPr>
            <a:xfrm rot="162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/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/>
            <p:cNvSpPr/>
            <p:nvPr/>
          </p:nvSpPr>
          <p:spPr>
            <a:xfrm rot="10800000">
              <a:off x="2662171" y="519083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/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367901" y="1266726"/>
            <a:ext cx="3960000" cy="1082724"/>
            <a:chOff x="485120" y="4373155"/>
            <a:chExt cx="3960000" cy="108272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485120" y="4373155"/>
              <a:ext cx="3960000" cy="1082724"/>
              <a:chOff x="124316" y="4767016"/>
              <a:chExt cx="3960000" cy="1082724"/>
            </a:xfrm>
          </p:grpSpPr>
          <p:sp>
            <p:nvSpPr>
              <p:cNvPr id="171" name="Прямоугольник: скругленные углы 170"/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2090" y="482981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/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/>
              <p:cNvSpPr/>
              <p:nvPr/>
            </p:nvSpPr>
            <p:spPr>
              <a:xfrm rot="162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/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/>
              <p:cNvSpPr/>
              <p:nvPr/>
            </p:nvSpPr>
            <p:spPr>
              <a:xfrm rot="10800000">
                <a:off x="2662171" y="519083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/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439280" y="4476955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/>
          <p:cNvGrpSpPr/>
          <p:nvPr/>
        </p:nvGrpSpPr>
        <p:grpSpPr>
          <a:xfrm>
            <a:off x="351685" y="1262501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/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/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/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/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/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/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/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345173" y="1265518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/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1392" y="5911138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45" name="Стрелка: вправо 144"/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/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/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/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/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/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69" y="567541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Рисунок 19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35" y="3838990"/>
            <a:ext cx="3057242" cy="316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851" y="2723090"/>
            <a:ext cx="4048124" cy="4048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7B119B-E0AC-457A-A26B-0E31AACC3BCB}"/>
</file>

<file path=customXml/itemProps2.xml><?xml version="1.0" encoding="utf-8"?>
<ds:datastoreItem xmlns:ds="http://schemas.openxmlformats.org/officeDocument/2006/customXml" ds:itemID="{9F7F9217-6E34-4D17-BA46-881F6F348E42}"/>
</file>

<file path=customXml/itemProps3.xml><?xml version="1.0" encoding="utf-8"?>
<ds:datastoreItem xmlns:ds="http://schemas.openxmlformats.org/officeDocument/2006/customXml" ds:itemID="{2AC7FD9B-184C-45F0-973F-B2DB679AF00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yanag</cp:lastModifiedBy>
  <cp:revision>25</cp:revision>
  <dcterms:created xsi:type="dcterms:W3CDTF">2024-08-16T13:28:00Z</dcterms:created>
  <dcterms:modified xsi:type="dcterms:W3CDTF">2025-03-18T16:02:49Z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1889F49344B244CDBA4DC061883E776A_12</vt:lpwstr>
  </property>
  <property fmtid="{D5CDD505-2E9C-101B-9397-08002B2CF9AE}" pid="3" name="KSOProductBuildVer">
    <vt:lpwstr>1033-12.2.0.20326</vt:lpwstr>
  </property>
  <property fmtid="{D5CDD505-2E9C-101B-9397-08002B2CF9AE}" pid="4" name="ContentTypeId">
    <vt:lpwstr>0x010100F36324872565BB459892B1B9D623CC6C</vt:lpwstr>
  </property>
</Properties>
</file>