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8" y="2815590"/>
            <a:ext cx="244792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2024-04-20T18:19:00Z</dcterms:created>
  <dcterms:modified xsi:type="dcterms:W3CDTF">2024-10-26T11:42:58Z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