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139" name="Picture 13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3755" y="2055043"/>
            <a:ext cx="3705224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