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79522C9-4B98-420C-A8C7-6A464931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2192000" cy="7082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18742" y="4758446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Фі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271132" y="4555181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290" y="5887073"/>
              <a:ext cx="838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РИС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36119" y="4645916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44217" y="5878967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</a:t>
              </a:r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И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29">
            <a:off x="4975462" y="1863206"/>
            <a:ext cx="2871465" cy="287146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09687" y="4776734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СМО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274718" y="4555182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174889" y="5886762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72260" y="4679796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70559" y="5915890"/>
              <a:ext cx="77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67166" y="4658201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НА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31761">
            <a:off x="4974526" y="1845112"/>
            <a:ext cx="2733091" cy="273309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61565" y="4656002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63123" y="4703588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275295" y="4558622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00574" y="4767591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9" y="2070945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2040280"/>
            <a:ext cx="2369641" cy="236964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01960" y="4785878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259006" y="4546316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179387" y="5863433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46128" y="4625254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337745" y="5744411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82276" y="4710544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911E7A-2852-459F-9785-59CEA3863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9148"/>
          <a:stretch/>
        </p:blipFill>
        <p:spPr>
          <a:xfrm flipH="1">
            <a:off x="931412" y="2040280"/>
            <a:ext cx="2973418" cy="4109896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06062" y="4750285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7060550" y="58137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ЧЕ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246879" y="4504082"/>
            <a:ext cx="2384819" cy="2322911"/>
            <a:chOff x="7282353" y="4635252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65199" y="5851267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58216" y="4708689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549" y="5817111"/>
              <a:ext cx="619125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ПА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57916" y="4646615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ХА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85" y="1832050"/>
            <a:ext cx="2887938" cy="294671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498822" y="4758526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286724" y="4527874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ШИ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58216" y="4700687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ВАН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70035" y="4647017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1948437"/>
            <a:ext cx="2441192" cy="2441192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12346" y="4756316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267880" y="4529958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95082" y="5835477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71707" y="4701504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163265" y="5814440"/>
              <a:ext cx="742648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63859" y="4632211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295607" y="5800320"/>
              <a:ext cx="85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ПЕД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87" y="1746406"/>
            <a:ext cx="2747053" cy="2747053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12" y="5990247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4643" y="1731542"/>
            <a:ext cx="3013577" cy="301357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6546" y="2800350"/>
            <a:ext cx="29813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2024-11-29T17:58:30Z</dcterms:created>
  <dcterms:modified xsi:type="dcterms:W3CDTF">2024-12-03T08:57:56Z</dcterms:modified>
</cp:coreProperties>
</file>