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892" autoAdjust="0"/>
  </p:normalViewPr>
  <p:slideViewPr>
    <p:cSldViewPr snapToGrid="0">
      <p:cViewPr varScale="1">
        <p:scale>
          <a:sx n="63" d="100"/>
          <a:sy n="63" d="100"/>
        </p:scale>
        <p:origin x="780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5C4DA5-878C-4AB9-9E04-397B4500ACAF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7760E8-E704-40DE-80A5-A3F45C184867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C75143-E45D-4E47-90E6-16A0A201E2C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092235-B5BA-4C21-A051-EFB3F91168C3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microsoft.com/office/2007/relationships/hdphoto" Target="../media/image2.wdp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microsoft.com/office/2007/relationships/hdphoto" Target="../media/image5.wdp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tags" Target="../tags/tag1.xml"/><Relationship Id="rId15" Type="http://schemas.openxmlformats.org/officeDocument/2006/relationships/image" Target="../media/image14.png"/><Relationship Id="rId16" Type="http://schemas.openxmlformats.org/officeDocument/2006/relationships/slideLayout" Target="../slideLayouts/slideLayout7.xml"/><Relationship Id="rId1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картина, рисунок, искусство, Акриловая краска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-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 descr="Изображение выглядит как растение, дерево&#10;&#10;Автоматически созданное описание"/>
          <p:cNvPicPr>
            <a:picLocks noChangeAspect="1"/>
          </p:cNvPicPr>
          <p:nvPr/>
        </p:nvPicPr>
        <p:blipFill rotWithShape="1">
          <a:blip r:embed="rId3"/>
          <a:srcRect t="8409" r="4248" b="1955"/>
          <a:stretch>
            <a:fillRect/>
          </a:stretch>
        </p:blipFill>
        <p:spPr>
          <a:xfrm>
            <a:off x="4923639" y="1"/>
            <a:ext cx="7268362" cy="6858000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6035567" y="1460689"/>
            <a:ext cx="1720629" cy="1333280"/>
            <a:chOff x="5597417" y="803464"/>
            <a:chExt cx="1720629" cy="1333280"/>
          </a:xfrm>
        </p:grpSpPr>
        <p:grpSp>
          <p:nvGrpSpPr>
            <p:cNvPr id="6" name="Группа 5"/>
            <p:cNvGrpSpPr/>
            <p:nvPr/>
          </p:nvGrpSpPr>
          <p:grpSpPr>
            <a:xfrm>
              <a:off x="5597417" y="803464"/>
              <a:ext cx="1419430" cy="1333280"/>
              <a:chOff x="5597417" y="803464"/>
              <a:chExt cx="1419430" cy="1333280"/>
            </a:xfrm>
          </p:grpSpPr>
          <p:pic>
            <p:nvPicPr>
              <p:cNvPr id="8" name="Рисунок 7"/>
              <p:cNvPicPr>
                <a:picLocks noChangeAspect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308" b="97846" l="9827" r="89595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5597417" y="803464"/>
                <a:ext cx="1419430" cy="1333280"/>
              </a:xfrm>
              <a:prstGeom prst="rect">
                <a:avLst/>
              </a:prstGeom>
            </p:spPr>
          </p:pic>
          <p:sp>
            <p:nvSpPr>
              <p:cNvPr id="9" name="Овал 8"/>
              <p:cNvSpPr/>
              <p:nvPr/>
            </p:nvSpPr>
            <p:spPr>
              <a:xfrm>
                <a:off x="6210050" y="1268410"/>
                <a:ext cx="632188" cy="600412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6210050" y="1153117"/>
              <a:ext cx="110799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800" b="1" dirty="0">
                  <a:solidFill>
                    <a:schemeClr val="bg1"/>
                  </a:solidFill>
                </a:rPr>
                <a:t>И	</a:t>
              </a:r>
              <a:endParaRPr lang="ru-RU" sz="4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7915141" y="2715588"/>
            <a:ext cx="1419430" cy="1333280"/>
            <a:chOff x="7106968" y="2136744"/>
            <a:chExt cx="1419430" cy="1333280"/>
          </a:xfrm>
        </p:grpSpPr>
        <p:grpSp>
          <p:nvGrpSpPr>
            <p:cNvPr id="11" name="Группа 10"/>
            <p:cNvGrpSpPr/>
            <p:nvPr/>
          </p:nvGrpSpPr>
          <p:grpSpPr>
            <a:xfrm>
              <a:off x="7106968" y="2136744"/>
              <a:ext cx="1419430" cy="1333280"/>
              <a:chOff x="7106968" y="2136744"/>
              <a:chExt cx="1419430" cy="1333280"/>
            </a:xfrm>
          </p:grpSpPr>
          <p:pic>
            <p:nvPicPr>
              <p:cNvPr id="13" name="Рисунок 12"/>
              <p:cNvPicPr>
                <a:picLocks noChangeAspect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308" b="97846" l="9827" r="89595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7106968" y="2136744"/>
                <a:ext cx="1419430" cy="1333280"/>
              </a:xfrm>
              <a:prstGeom prst="rect">
                <a:avLst/>
              </a:prstGeom>
            </p:spPr>
          </p:pic>
          <p:sp>
            <p:nvSpPr>
              <p:cNvPr id="14" name="Овал 13"/>
              <p:cNvSpPr/>
              <p:nvPr/>
            </p:nvSpPr>
            <p:spPr>
              <a:xfrm>
                <a:off x="7743714" y="2571193"/>
                <a:ext cx="632188" cy="600412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7815699" y="2524903"/>
              <a:ext cx="46519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000" b="1" dirty="0">
                  <a:solidFill>
                    <a:schemeClr val="bg1"/>
                  </a:solidFill>
                </a:rPr>
                <a:t>У</a:t>
              </a:r>
              <a:endParaRPr lang="ru-RU" sz="4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6691860" y="4677875"/>
            <a:ext cx="1419430" cy="1333280"/>
            <a:chOff x="6253710" y="4020650"/>
            <a:chExt cx="1419430" cy="1333280"/>
          </a:xfrm>
        </p:grpSpPr>
        <p:grpSp>
          <p:nvGrpSpPr>
            <p:cNvPr id="16" name="Группа 15"/>
            <p:cNvGrpSpPr/>
            <p:nvPr/>
          </p:nvGrpSpPr>
          <p:grpSpPr>
            <a:xfrm>
              <a:off x="6253710" y="4020650"/>
              <a:ext cx="1419430" cy="1333280"/>
              <a:chOff x="6253710" y="4020650"/>
              <a:chExt cx="1419430" cy="1333280"/>
            </a:xfrm>
          </p:grpSpPr>
          <p:pic>
            <p:nvPicPr>
              <p:cNvPr id="18" name="Рисунок 17"/>
              <p:cNvPicPr>
                <a:picLocks noChangeAspect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308" b="97846" l="9827" r="89595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6253710" y="4020650"/>
                <a:ext cx="1419430" cy="1333280"/>
              </a:xfrm>
              <a:prstGeom prst="rect">
                <a:avLst/>
              </a:prstGeom>
            </p:spPr>
          </p:pic>
          <p:sp>
            <p:nvSpPr>
              <p:cNvPr id="19" name="Овал 18"/>
              <p:cNvSpPr/>
              <p:nvPr/>
            </p:nvSpPr>
            <p:spPr>
              <a:xfrm>
                <a:off x="6741077" y="4532188"/>
                <a:ext cx="632188" cy="600412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>
              <a:off x="6712986" y="4424875"/>
              <a:ext cx="41566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>
                  <a:solidFill>
                    <a:schemeClr val="bg1"/>
                  </a:solidFill>
                </a:rPr>
                <a:t>Ы</a:t>
              </a:r>
              <a:endParaRPr lang="ru-RU" sz="4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9620309" y="907560"/>
            <a:ext cx="1419430" cy="1333280"/>
            <a:chOff x="9534584" y="788762"/>
            <a:chExt cx="1419430" cy="1333280"/>
          </a:xfrm>
        </p:grpSpPr>
        <p:grpSp>
          <p:nvGrpSpPr>
            <p:cNvPr id="21" name="Группа 20"/>
            <p:cNvGrpSpPr/>
            <p:nvPr/>
          </p:nvGrpSpPr>
          <p:grpSpPr>
            <a:xfrm>
              <a:off x="9534584" y="788762"/>
              <a:ext cx="1419430" cy="1333280"/>
              <a:chOff x="9534584" y="788762"/>
              <a:chExt cx="1419430" cy="1333280"/>
            </a:xfrm>
          </p:grpSpPr>
          <p:pic>
            <p:nvPicPr>
              <p:cNvPr id="23" name="Рисунок 22"/>
              <p:cNvPicPr>
                <a:picLocks noChangeAspect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308" b="97846" l="9827" r="89595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534584" y="788762"/>
                <a:ext cx="1419430" cy="1333280"/>
              </a:xfrm>
              <a:prstGeom prst="rect">
                <a:avLst/>
              </a:prstGeom>
            </p:spPr>
          </p:pic>
          <p:sp>
            <p:nvSpPr>
              <p:cNvPr id="24" name="Овал 23"/>
              <p:cNvSpPr/>
              <p:nvPr/>
            </p:nvSpPr>
            <p:spPr>
              <a:xfrm>
                <a:off x="10157014" y="1223355"/>
                <a:ext cx="632188" cy="600412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>
              <a:off x="10188071" y="1108062"/>
              <a:ext cx="55816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800" b="1" dirty="0">
                  <a:solidFill>
                    <a:schemeClr val="bg1"/>
                  </a:solidFill>
                </a:rPr>
                <a:t>А</a:t>
              </a:r>
              <a:endParaRPr lang="ru-RU" sz="4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10647690" y="3075684"/>
            <a:ext cx="1419430" cy="1333280"/>
            <a:chOff x="10209540" y="2418459"/>
            <a:chExt cx="1419430" cy="1333280"/>
          </a:xfrm>
        </p:grpSpPr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08" b="97846" l="9827" r="89595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0209540" y="2418459"/>
              <a:ext cx="1419430" cy="1333280"/>
            </a:xfrm>
            <a:prstGeom prst="rect">
              <a:avLst/>
            </a:prstGeom>
          </p:spPr>
        </p:pic>
        <p:sp>
          <p:nvSpPr>
            <p:cNvPr id="27" name="Овал 26"/>
            <p:cNvSpPr/>
            <p:nvPr/>
          </p:nvSpPr>
          <p:spPr>
            <a:xfrm>
              <a:off x="10867577" y="2866281"/>
              <a:ext cx="632188" cy="600412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0948576" y="2866281"/>
              <a:ext cx="49725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>
                  <a:solidFill>
                    <a:schemeClr val="bg1"/>
                  </a:solidFill>
                </a:rPr>
                <a:t>О</a:t>
              </a:r>
              <a:endParaRPr lang="ru-RU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9263019" y="4745373"/>
            <a:ext cx="1419430" cy="1333280"/>
            <a:chOff x="9326807" y="4277348"/>
            <a:chExt cx="1419430" cy="1333280"/>
          </a:xfrm>
        </p:grpSpPr>
        <p:grpSp>
          <p:nvGrpSpPr>
            <p:cNvPr id="30" name="Группа 29"/>
            <p:cNvGrpSpPr/>
            <p:nvPr/>
          </p:nvGrpSpPr>
          <p:grpSpPr>
            <a:xfrm>
              <a:off x="9326807" y="4277348"/>
              <a:ext cx="1419430" cy="1333280"/>
              <a:chOff x="9326807" y="4277348"/>
              <a:chExt cx="1419430" cy="1333280"/>
            </a:xfrm>
          </p:grpSpPr>
          <p:pic>
            <p:nvPicPr>
              <p:cNvPr id="32" name="Рисунок 31"/>
              <p:cNvPicPr>
                <a:picLocks noChangeAspect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308" b="97846" l="9827" r="89595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326807" y="4277348"/>
                <a:ext cx="1419430" cy="1333280"/>
              </a:xfrm>
              <a:prstGeom prst="rect">
                <a:avLst/>
              </a:prstGeom>
            </p:spPr>
          </p:pic>
          <p:sp>
            <p:nvSpPr>
              <p:cNvPr id="33" name="Овал 32"/>
              <p:cNvSpPr/>
              <p:nvPr/>
            </p:nvSpPr>
            <p:spPr>
              <a:xfrm>
                <a:off x="9977474" y="4756182"/>
                <a:ext cx="632188" cy="600412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31" name="TextBox 30"/>
            <p:cNvSpPr txBox="1"/>
            <p:nvPr/>
          </p:nvSpPr>
          <p:spPr>
            <a:xfrm>
              <a:off x="10036522" y="4707599"/>
              <a:ext cx="43313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>
                  <a:solidFill>
                    <a:schemeClr val="bg1"/>
                  </a:solidFill>
                </a:rPr>
                <a:t>Э</a:t>
              </a:r>
              <a:endParaRPr lang="ru-RU" sz="36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8000" y="-14077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7" name="Группа 46"/>
          <p:cNvGrpSpPr/>
          <p:nvPr/>
        </p:nvGrpSpPr>
        <p:grpSpPr>
          <a:xfrm>
            <a:off x="3846363" y="1764271"/>
            <a:ext cx="1620453" cy="1664729"/>
            <a:chOff x="3846363" y="1764271"/>
            <a:chExt cx="1620453" cy="1664729"/>
          </a:xfrm>
        </p:grpSpPr>
        <p:pic>
          <p:nvPicPr>
            <p:cNvPr id="37" name="Объект 11" descr="Изображение выглядит как мультфильм, графическая вставка, эмотикон, смайлик&#10;&#10;Автоматически созданное описание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46363" y="1764271"/>
              <a:ext cx="1620453" cy="1651069"/>
            </a:xfrm>
            <a:prstGeom prst="rect">
              <a:avLst/>
            </a:prstGeom>
          </p:spPr>
        </p:pic>
        <p:sp>
          <p:nvSpPr>
            <p:cNvPr id="2" name="Овал 1"/>
            <p:cNvSpPr/>
            <p:nvPr/>
          </p:nvSpPr>
          <p:spPr>
            <a:xfrm>
              <a:off x="4275152" y="2666126"/>
              <a:ext cx="762874" cy="76287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3" name="Picture 1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31398">
              <a:off x="4342721" y="2739310"/>
              <a:ext cx="610714" cy="6107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9" name="Группа 48"/>
          <p:cNvGrpSpPr/>
          <p:nvPr/>
        </p:nvGrpSpPr>
        <p:grpSpPr>
          <a:xfrm>
            <a:off x="2005400" y="1872437"/>
            <a:ext cx="1620453" cy="1666511"/>
            <a:chOff x="2005400" y="1872437"/>
            <a:chExt cx="1620453" cy="1666511"/>
          </a:xfrm>
        </p:grpSpPr>
        <p:pic>
          <p:nvPicPr>
            <p:cNvPr id="39" name="Объект 11" descr="Изображение выглядит как мультфильм, графическая вставка, эмотикон, смайлик&#10;&#10;Автоматически созданное описание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05400" y="1872437"/>
              <a:ext cx="1620453" cy="1651069"/>
            </a:xfrm>
            <a:prstGeom prst="rect">
              <a:avLst/>
            </a:prstGeom>
          </p:spPr>
        </p:pic>
        <p:sp>
          <p:nvSpPr>
            <p:cNvPr id="59" name="Овал 58"/>
            <p:cNvSpPr/>
            <p:nvPr/>
          </p:nvSpPr>
          <p:spPr>
            <a:xfrm>
              <a:off x="2433475" y="2776074"/>
              <a:ext cx="762874" cy="76287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4" name="Рисунок 43" descr="Изображение выглядит как киви, фрукт&#10;&#10;Автоматически созданное описание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8021" y="2840735"/>
              <a:ext cx="633552" cy="633552"/>
            </a:xfrm>
            <a:prstGeom prst="rect">
              <a:avLst/>
            </a:prstGeom>
          </p:spPr>
        </p:pic>
      </p:grpSp>
      <p:grpSp>
        <p:nvGrpSpPr>
          <p:cNvPr id="51" name="Группа 50"/>
          <p:cNvGrpSpPr/>
          <p:nvPr/>
        </p:nvGrpSpPr>
        <p:grpSpPr>
          <a:xfrm>
            <a:off x="141287" y="1396115"/>
            <a:ext cx="1620453" cy="1700910"/>
            <a:chOff x="141287" y="1396115"/>
            <a:chExt cx="1620453" cy="1700910"/>
          </a:xfrm>
        </p:grpSpPr>
        <p:pic>
          <p:nvPicPr>
            <p:cNvPr id="36" name="Объект 11" descr="Изображение выглядит как мультфильм, графическая вставка, эмотикон, смайлик&#10;&#10;Автоматически созданное описание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287" y="1396115"/>
              <a:ext cx="1620453" cy="1651069"/>
            </a:xfrm>
            <a:prstGeom prst="rect">
              <a:avLst/>
            </a:prstGeom>
          </p:spPr>
        </p:pic>
        <p:sp>
          <p:nvSpPr>
            <p:cNvPr id="60" name="Овал 59"/>
            <p:cNvSpPr/>
            <p:nvPr/>
          </p:nvSpPr>
          <p:spPr>
            <a:xfrm>
              <a:off x="573055" y="2334151"/>
              <a:ext cx="762874" cy="76287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8" name="Рисунок 47" descr="Изображение выглядит как фрукт, Натуральные продукты, ананас, Ананас&#10;&#10;Автоматически созданное описание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035652">
              <a:off x="592663" y="2307212"/>
              <a:ext cx="757927" cy="781516"/>
            </a:xfrm>
            <a:prstGeom prst="rect">
              <a:avLst/>
            </a:prstGeom>
          </p:spPr>
        </p:pic>
      </p:grpSp>
      <p:grpSp>
        <p:nvGrpSpPr>
          <p:cNvPr id="45" name="Группа 44"/>
          <p:cNvGrpSpPr/>
          <p:nvPr/>
        </p:nvGrpSpPr>
        <p:grpSpPr>
          <a:xfrm>
            <a:off x="263434" y="-109201"/>
            <a:ext cx="1620453" cy="1686930"/>
            <a:chOff x="263434" y="-109201"/>
            <a:chExt cx="1620453" cy="1686930"/>
          </a:xfrm>
        </p:grpSpPr>
        <p:pic>
          <p:nvPicPr>
            <p:cNvPr id="34" name="Объект 11" descr="Изображение выглядит как мультфильм, графическая вставка, эмотикон, смайлик&#10;&#10;Автоматически созданное описание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3434" y="-109201"/>
              <a:ext cx="1620453" cy="1651069"/>
            </a:xfrm>
            <a:prstGeom prst="rect">
              <a:avLst/>
            </a:prstGeom>
          </p:spPr>
        </p:pic>
        <p:sp>
          <p:nvSpPr>
            <p:cNvPr id="61" name="Овал 60"/>
            <p:cNvSpPr/>
            <p:nvPr/>
          </p:nvSpPr>
          <p:spPr>
            <a:xfrm>
              <a:off x="692223" y="800520"/>
              <a:ext cx="762874" cy="76287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0" name="Рисунок 49" descr="Изображение выглядит как овощи, лук, Луковица, Предметная фотография&#10;&#10;Автоматически созданное описание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350" y="786185"/>
              <a:ext cx="791544" cy="791544"/>
            </a:xfrm>
            <a:prstGeom prst="rect">
              <a:avLst/>
            </a:prstGeom>
          </p:spPr>
        </p:pic>
      </p:grpSp>
      <p:grpSp>
        <p:nvGrpSpPr>
          <p:cNvPr id="64" name="Группа 63"/>
          <p:cNvGrpSpPr/>
          <p:nvPr/>
        </p:nvGrpSpPr>
        <p:grpSpPr>
          <a:xfrm>
            <a:off x="2156948" y="225126"/>
            <a:ext cx="1620453" cy="1655953"/>
            <a:chOff x="2156948" y="225126"/>
            <a:chExt cx="1620453" cy="1655953"/>
          </a:xfrm>
        </p:grpSpPr>
        <p:pic>
          <p:nvPicPr>
            <p:cNvPr id="38" name="Объект 11" descr="Изображение выглядит как мультфильм, графическая вставка, эмотикон, смайлик&#10;&#10;Автоматически созданное описание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6948" y="225126"/>
              <a:ext cx="1620453" cy="1651069"/>
            </a:xfrm>
            <a:prstGeom prst="rect">
              <a:avLst/>
            </a:prstGeom>
          </p:spPr>
        </p:pic>
        <p:sp>
          <p:nvSpPr>
            <p:cNvPr id="62" name="Овал 61"/>
            <p:cNvSpPr/>
            <p:nvPr/>
          </p:nvSpPr>
          <p:spPr>
            <a:xfrm>
              <a:off x="2574295" y="1118205"/>
              <a:ext cx="762874" cy="76287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6" name="Рисунок 45" descr="Изображение выглядит как дыня, фрукт, мускусная дыня, канталупа&#10;&#10;Автоматически созданное описание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929042">
              <a:off x="2590323" y="1121991"/>
              <a:ext cx="751722" cy="746663"/>
            </a:xfrm>
            <a:prstGeom prst="rect">
              <a:avLst/>
            </a:prstGeom>
          </p:spPr>
        </p:pic>
      </p:grpSp>
      <p:grpSp>
        <p:nvGrpSpPr>
          <p:cNvPr id="65" name="Группа 64"/>
          <p:cNvGrpSpPr/>
          <p:nvPr/>
        </p:nvGrpSpPr>
        <p:grpSpPr>
          <a:xfrm>
            <a:off x="3849523" y="-109202"/>
            <a:ext cx="1620453" cy="1687195"/>
            <a:chOff x="3849523" y="-109202"/>
            <a:chExt cx="1620453" cy="1687195"/>
          </a:xfrm>
        </p:grpSpPr>
        <p:pic>
          <p:nvPicPr>
            <p:cNvPr id="35" name="Объект 11" descr="Изображение выглядит как мультфильм, графическая вставка, эмотикон, смайлик&#10;&#10;Автоматически созданное описание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49523" y="-109202"/>
              <a:ext cx="1620453" cy="1651069"/>
            </a:xfrm>
            <a:prstGeom prst="rect">
              <a:avLst/>
            </a:prstGeom>
          </p:spPr>
        </p:pic>
        <p:sp>
          <p:nvSpPr>
            <p:cNvPr id="63" name="Овал 62"/>
            <p:cNvSpPr/>
            <p:nvPr/>
          </p:nvSpPr>
          <p:spPr>
            <a:xfrm>
              <a:off x="4283455" y="793071"/>
              <a:ext cx="762874" cy="76287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2" name="Рисунок 51" descr="D:\Govorika\преза для діагностів\apuovia_red_apple_Simple_2D_vector_image_with_minimal_shading_a_f3d7fdfd-c6f5-455e-8896-d7c7c9c5f4ab.pngapuovia_red_apple_Simple_2D_vector_image_with_minimal_shading_a_f3d7fdfd-c6f5-455e-8896-d7c7c9c5f4ab"/>
            <p:cNvPicPr>
              <a:picLocks noChangeAspect="1"/>
            </p:cNvPicPr>
            <p:nvPr/>
          </p:nvPicPr>
          <p:blipFill>
            <a:blip r:embed="rId13"/>
            <a:srcRect t="6" b="6"/>
            <a:stretch>
              <a:fillRect/>
            </a:stretch>
          </p:blipFill>
          <p:spPr>
            <a:xfrm>
              <a:off x="4173373" y="669308"/>
              <a:ext cx="908685" cy="908685"/>
            </a:xfrm>
            <a:prstGeom prst="rect">
              <a:avLst/>
            </a:prstGeom>
          </p:spPr>
        </p:pic>
      </p:grpSp>
      <p:pic>
        <p:nvPicPr>
          <p:cNvPr id="66" name="Picture 65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13030" y="3498215"/>
            <a:ext cx="2105025" cy="335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85185E-6 L -8.33333E-7 0.00023 C -0.00052 0.00972 -0.00117 0.01921 -0.00156 0.02917 C -0.00195 0.03704 -0.00169 0.0456 -0.00234 0.05371 C -0.00299 0.06111 -0.00456 0.06806 -0.00547 0.0757 C -0.01146 0.12292 -0.00312 0.08241 -0.0194 0.16435 C -0.02174 0.17593 -0.02448 0.18727 -0.02643 0.19908 C -0.03385 0.24144 -0.03112 0.23542 -0.03581 0.28195 C -0.03698 0.29259 -0.03841 0.30324 -0.03958 0.31389 C -0.03958 0.31505 -0.03711 0.38982 -0.03424 0.40857 C -0.03307 0.4169 -0.0319 0.42616 -0.02878 0.4331 C -0.02435 0.44306 -0.01862 0.45162 -0.0125 0.45787 C -0.00325 0.4669 0.00664 0.47384 0.01706 0.47824 C 0.02956 0.48334 0.04245 0.4831 0.05508 0.48565 C 0.07018 0.48357 0.08516 0.4831 0.10013 0.47963 C 0.12604 0.47338 0.15534 0.45903 0.18021 0.44329 C 0.19076 0.43658 0.20091 0.42778 0.21133 0.42014 C 0.21797 0.40949 0.22526 0.4 0.23151 0.3882 C 0.23685 0.37755 0.24089 0.36505 0.24544 0.35324 C 0.25508 0.32732 0.25951 0.31621 0.26406 0.28634 C 0.26784 0.26181 0.26875 0.23542 0.27031 0.21088 C 0.27175 0.12894 0.27136 0.20718 0.26875 0.1294 C 0.26784 0.10509 0.26719 0.05671 0.26719 0.05695 C 0.26745 0.03588 0.26758 0.01482 0.26797 -0.00579 C 0.2681 -0.01528 0.26784 -0.02454 0.26875 -0.03333 C 0.26992 -0.04629 0.275 -0.06967 0.27891 -0.07986 C 0.28125 -0.08657 0.28425 -0.09213 0.28737 -0.09745 C 0.29427 -0.10972 0.30013 -0.11875 0.30912 -0.125 C 0.32162 -0.13426 0.32995 -0.13541 0.34336 -0.13819 C 0.35078 -0.13981 0.35833 -0.14097 0.36589 -0.14236 C 0.37396 -0.14143 0.3819 -0.14143 0.38997 -0.13958 C 0.40625 -0.13588 0.42409 -0.12847 0.4405 -0.12222 C 0.46172 -0.09768 0.46979 -0.09028 0.48945 -0.05671 C 0.49349 -0.04977 0.49662 -0.04028 0.50026 -0.03194 C 0.50703 0.00185 0.51276 0.02408 0.51354 0.0625 C 0.51406 0.09699 0.51354 0.13148 0.5112 0.16574 C 0.50977 0.18519 0.50612 0.20371 0.50261 0.22246 C 0.49596 0.25602 0.48438 0.2963 0.47227 0.32408 C 0.46888 0.33195 0.46576 0.33982 0.46224 0.34746 C 0.45925 0.35347 0.45573 0.35857 0.45287 0.36482 C 0.43112 0.41134 0.46224 0.35093 0.43971 0.39537 C 0.43711 0.40023 0.43438 0.40486 0.4319 0.40996 C 0.4306 0.41227 0.42761 0.41991 0.42643 0.42292 L 0.42643 0.42338 " pathEditMode="relative" rAng="0" ptsTypes="AAAAAAAAAAAAAAAAAAAAAAAAAAAAAAAAAAAAAAAAAAAA">
                                      <p:cBhvr>
                                        <p:cTn id="6" dur="7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98" y="17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4.07407E-6 L -2.08333E-7 0.00023 C 0.00247 -0.00186 0.00508 -0.00348 0.00768 -0.00556 C 0.00846 -0.00649 0.00911 -0.00834 0.01003 -0.00857 C 0.01302 -0.01019 0.01628 -0.01019 0.0194 -0.01135 L 0.02565 -0.01412 C 0.03724 -0.01343 0.06393 -0.01366 0.08008 -0.00857 C 0.0832 -0.00764 0.08633 -0.00602 0.08945 -0.00417 C 0.10195 0.00301 0.10846 0.00625 0.11901 0.01736 C 0.12227 0.0206 0.12578 0.0243 0.12904 0.0287 C 0.13203 0.03287 0.13477 0.03842 0.13763 0.04305 C 0.13984 0.05138 0.14219 0.05926 0.14388 0.06898 C 0.14492 0.07476 0.14544 0.08125 0.14622 0.0875 C 0.14648 0.09328 0.14701 0.09884 0.14701 0.10463 C 0.14701 0.11435 0.14583 0.13773 0.14466 0.14768 C 0.14388 0.15347 0.14271 0.15926 0.14154 0.16504 C 0.13971 0.17338 0.1362 0.18611 0.13372 0.19351 C 0.13021 0.2037 0.1263 0.21342 0.12279 0.22361 C 0.12083 0.2287 0.1194 0.23426 0.11745 0.23958 C 0.11536 0.24467 0.11315 0.24976 0.1112 0.25532 C 0.10716 0.26597 0.10339 0.27731 0.09948 0.28819 C 0.0974 0.29398 0.09505 0.29953 0.09323 0.30532 C 0.08411 0.33287 0.07852 0.34722 0.07227 0.37847 C 0.07044 0.3875 0.06823 0.39652 0.0668 0.40578 C 0.06536 0.41458 0.06471 0.42384 0.06367 0.43287 C 0.06393 0.44051 0.0655 0.49699 0.06758 0.51759 C 0.06888 0.53078 0.07227 0.55046 0.07461 0.56319 C 0.07578 0.57013 0.07682 0.57708 0.07852 0.58356 C 0.08047 0.59097 0.08307 0.59791 0.08555 0.60509 C 0.08854 0.61365 0.09128 0.62245 0.09479 0.63078 C 0.09779 0.63796 0.1013 0.64444 0.10495 0.65069 C 0.11576 0.6699 0.12292 0.68055 0.13607 0.69537 C 0.14336 0.70347 0.15065 0.71157 0.15859 0.71828 C 0.1694 0.72708 0.19115 0.73819 0.203 0.74259 C 0.20885 0.74444 0.21484 0.74537 0.22083 0.74676 C 0.23255 0.74351 0.24466 0.74398 0.25586 0.7368 C 0.26237 0.7324 0.26901 0.72893 0.27526 0.72361 C 0.2806 0.71944 0.28594 0.71412 0.29089 0.70787 C 0.29883 0.69838 0.30938 0.67893 0.31576 0.66643 C 0.31979 0.65833 0.32448 0.65069 0.32747 0.64074 C 0.33425 0.61713 0.33932 0.59213 0.34531 0.56782 C 0.34766 0.55763 0.35078 0.54814 0.35234 0.53726 C 0.35495 0.5199 0.35742 0.50208 0.36003 0.48449 C 0.36211 0.46967 0.36497 0.45301 0.36784 0.43865 C 0.37161 0.41875 0.36992 0.42939 0.37487 0.40995 C 0.37617 0.40439 0.37721 0.39838 0.37878 0.39282 C 0.38034 0.38634 0.38255 0.38032 0.38425 0.3743 C 0.38841 0.35763 0.3888 0.35046 0.39427 0.33541 C 0.39622 0.32986 0.39896 0.325 0.4013 0.31967 C 0.40716 0.30532 0.40664 0.30324 0.4138 0.28958 C 0.41953 0.27847 0.42331 0.27338 0.43086 0.26666 C 0.43607 0.26157 0.45065 0.25115 0.45573 0.24953 C 0.46224 0.24722 0.48594 0.2456 0.4931 0.24513 C 0.49987 0.24537 0.50664 0.24467 0.51328 0.24652 C 0.51862 0.24814 0.52383 0.25138 0.52891 0.25532 C 0.53867 0.26226 0.54427 0.26875 0.55221 0.28101 C 0.55391 0.28333 0.55547 0.28634 0.5569 0.28958 C 0.56211 0.30208 0.56458 0.31088 0.56784 0.32546 C 0.56875 0.32963 0.5694 0.33402 0.57018 0.33819 C 0.56875 0.35393 0.56784 0.37176 0.56471 0.38703 C 0.56107 0.40393 0.56237 0.39328 0.55768 0.40856 C 0.55625 0.41296 0.55469 0.42268 0.553 0.42731 C 0.55234 0.42847 0.55143 0.42916 0.55065 0.43009 C 0.55013 0.43194 0.54961 0.43402 0.54909 0.43588 C 0.54831 0.43773 0.54727 0.43935 0.54675 0.44166 C 0.54518 0.44606 0.54622 0.45023 0.54284 0.45023 C 0.54219 0.45023 0.5418 0.4493 0.54128 0.44884 L 0.54128 0.44907 " pathEditMode="relative" rAng="0" ptsTypes="AAAAAAAAAAAAAAAAAAAAAAAAAAAAAAAAAAAAAAAAAAAAAAAAAAAAAAAAAAAAAAAAAAAA">
                                      <p:cBhvr>
                                        <p:cTn id="15" dur="7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503" y="36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 0.00347 L -0.0013 0.00347 C -0.00078 0.0081 -0.00013 0.0125 0.00026 0.01736 C 0.00065 0.02037 0.00052 0.02384 0.00104 0.02709 C 0.0026 0.03449 0.00482 0.04167 0.00651 0.04931 C 0.01081 0.06806 0.01029 0.06759 0.01276 0.08681 C 0.01458 0.11713 0.01484 0.11759 0.01276 0.16459 C 0.0125 0.17292 0.01068 0.18125 0.00963 0.18959 C 0.00911 0.19375 0.00885 0.19792 0.00807 0.20209 C 0.00677 0.20903 0.00651 0.21204 0.00417 0.21875 C 0.00221 0.22431 0.00039 0.23033 -0.00208 0.23542 C -0.00365 0.23866 -0.00547 0.24144 -0.00677 0.24514 C -0.00833 0.24931 -0.00898 0.25463 -0.01068 0.25903 C -0.01237 0.26389 -0.01484 0.26806 -0.01693 0.27292 C -0.02175 0.28449 -0.02669 0.30093 -0.03021 0.3132 C -0.03125 0.3169 -0.03229 0.32037 -0.03333 0.32431 C -0.03581 0.33472 -0.03984 0.35185 -0.04193 0.36459 C -0.04245 0.36806 -0.04284 0.37199 -0.04349 0.3757 C -0.04414 0.37986 -0.04518 0.3838 -0.04583 0.3882 C -0.04701 0.39769 -0.04883 0.41736 -0.04883 0.41736 C -0.04818 0.43496 -0.04844 0.45278 -0.04662 0.47014 C -0.04583 0.47639 -0.0431 0.48148 -0.04115 0.48681 C -0.03242 0.50926 -0.02357 0.52246 -0.01224 0.54375 C -0.00872 0.55 -0.00599 0.55764 -0.00208 0.5632 L 0.01901 0.59236 C 0.02174 0.59584 0.02396 0.60047 0.02682 0.60347 C 0.02969 0.60625 0.03268 0.60857 0.03542 0.61181 C 0.03997 0.61667 0.04401 0.62292 0.0487 0.62709 C 0.05521 0.63241 0.06237 0.63496 0.06901 0.63959 C 0.08594 0.6507 0.10143 0.66389 0.11901 0.67153 C 0.13255 0.67709 0.14245 0.67709 0.15573 0.67847 C 0.15885 0.67755 0.16224 0.67755 0.1651 0.6757 C 0.16849 0.67338 0.17174 0.67014 0.17448 0.66597 C 0.18255 0.65371 0.18958 0.63982 0.19713 0.62709 C 0.20182 0.61898 0.20625 0.61065 0.2112 0.60347 C 0.21562 0.59699 0.22044 0.59121 0.22448 0.58403 C 0.24271 0.55162 0.24375 0.54537 0.25807 0.51459 C 0.26276 0.50463 0.26758 0.49514 0.27213 0.48542 C 0.27695 0.47477 0.28138 0.46389 0.2862 0.45347 C 0.29596 0.43241 0.30612 0.41204 0.31745 0.39375 C 0.32539 0.38079 0.3306 0.37338 0.3401 0.36597 C 0.35039 0.35787 0.35299 0.35834 0.36432 0.35486 C 0.37865 0.35579 0.39297 0.35602 0.40729 0.35764 C 0.41029 0.35787 0.41315 0.3588 0.41588 0.36042 C 0.41901 0.36181 0.42578 0.3706 0.4276 0.37292 C 0.43008 0.37593 0.43255 0.37871 0.43463 0.38264 C 0.43659 0.38588 0.44206 0.40047 0.44323 0.40486 C 0.44687 0.41783 0.44687 0.42315 0.4487 0.4382 C 0.45 0.46412 0.45039 0.45972 0.44713 0.49792 C 0.44687 0.50162 0.44557 0.50509 0.44479 0.50903 C 0.44401 0.51297 0.44349 0.51736 0.44245 0.52153 C 0.43932 0.53449 0.43372 0.55 0.42917 0.56042 C 0.42096 0.57917 0.42409 0.57292 0.4112 0.59514 C 0.40872 0.59931 0.40651 0.60463 0.40338 0.60764 C 0.40052 0.61042 0.39779 0.61343 0.39479 0.61597 C 0.3918 0.61852 0.38841 0.61991 0.38542 0.62292 C 0.38294 0.62523 0.38086 0.62871 0.37838 0.63125 C 0.37318 0.63634 0.37135 0.63565 0.3651 0.6382 C 0.3543 0.64236 0.36341 0.63982 0.35338 0.64236 C 0.3487 0.6456 0.35078 0.64422 0.34713 0.64653 L 0.34713 0.64653 " pathEditMode="relative" ptsTypes="AAAAAAAAAAAAAAAAAAAAAAAAAAAAAAAAAAAAAAAAAAAAAAAAAAAAAAAAAAAAA">
                                      <p:cBhvr>
                                        <p:cTn id="24" dur="7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4.44444E-6 L 3.95833E-6 0.00023 C -0.00092 0.04814 -0.00039 0.03703 -0.00235 0.08333 C -0.00365 0.1125 -0.00248 0.0824 -0.00469 0.11574 C -0.00508 0.12129 -0.00521 0.12731 -0.00547 0.13333 C -0.00521 0.16226 -0.00651 0.19444 -0.00313 0.22407 C -0.00248 0.22893 -0.0017 0.23379 -0.00079 0.23865 C 0.00117 0.25 0.00234 0.26203 0.00546 0.27245 C 0.02044 0.32175 0.00286 0.2655 0.01862 0.31064 C 0.02812 0.3375 0.02682 0.34606 0.04414 0.3706 C 0.04817 0.37638 0.05221 0.38263 0.05651 0.38819 C 0.06106 0.39375 0.06575 0.39907 0.07044 0.40439 C 0.09778 0.43379 0.09726 0.4324 0.12461 0.45856 L 0.15703 0.48935 C 0.16354 0.49467 0.16979 0.50092 0.17643 0.50555 C 0.18346 0.51018 0.19075 0.51388 0.19804 0.51713 C 0.20638 0.52037 0.21458 0.52222 0.22278 0.52453 C 0.24283 0.52916 0.25065 0.52939 0.27083 0.53032 L 0.31106 0.53194 C 0.34544 0.52129 0.31562 0.53125 0.34974 0.51713 C 0.37734 0.50578 0.36041 0.5155 0.38229 0.50115 C 0.3858 0.49606 0.38984 0.49213 0.3931 0.48634 C 0.39596 0.48125 0.39778 0.47476 0.4 0.46875 C 0.40625 0.45185 0.40742 0.44791 0.41158 0.43078 C 0.41276 0.42638 0.41393 0.42199 0.41471 0.41759 C 0.41653 0.40671 0.4194 0.38518 0.4194 0.38564 C 0.42057 0.36504 0.42161 0.35254 0.4194 0.32963 C 0.41901 0.32546 0.41666 0.32268 0.41549 0.31944 C 0.41458 0.31643 0.41419 0.31319 0.41315 0.31064 C 0.39921 0.27199 0.41185 0.31111 0.40468 0.28865 C 0.40442 0.28657 0.40429 0.28449 0.4039 0.28263 C 0.40351 0.28055 0.40273 0.2787 0.40234 0.27685 C 0.40195 0.27338 0.40182 0.2699 0.40156 0.26666 C 0.40208 0.25995 0.40234 0.22963 0.40625 0.21828 C 0.41093 0.20416 0.42044 0.18842 0.42708 0.18009 C 0.43255 0.17338 0.43737 0.16412 0.44336 0.15972 C 0.44987 0.15463 0.45651 0.15023 0.46276 0.1449 C 0.46601 0.14213 0.46927 0.13842 0.47278 0.13611 C 0.48958 0.12523 0.48671 0.13125 0.49987 0.12013 C 0.50286 0.11736 0.50546 0.11365 0.50833 0.11134 C 0.52435 0.09791 0.52408 0.10787 0.54244 0.07754 C 0.55781 0.05185 0.55091 0.06435 0.56328 0.04097 C 0.56484 0.03402 0.56705 0.02754 0.56796 0.02037 C 0.56966 0.00902 0.57005 -0.02223 0.57044 -0.03241 C 0.57005 -0.04005 0.5707 -0.04838 0.56953 -0.05579 C 0.5677 -0.06737 0.56575 -0.08033 0.56093 -0.08797 C 0.55117 -0.10487 0.55221 -0.10487 0.53776 -0.11875 C 0.53073 -0.12593 0.52148 -0.12963 0.5138 -0.13195 C 0.50664 -0.1345 0.49948 -0.13658 0.49205 -0.13797 C 0.48346 -0.13959 0.47461 -0.14005 0.46575 -0.14075 L 0.44882 -0.14213 C 0.41432 -0.12987 0.44296 -0.13936 0.41002 -0.13056 C 0.40156 -0.12825 0.3931 -0.1257 0.3845 -0.12315 C 0.37916 -0.12176 0.37382 -0.11968 0.36836 -0.11875 L 0.35742 -0.11737 C 0.33073 -0.11297 0.36549 -0.11852 0.34739 -0.11436 C 0.34166 -0.1132 0.33307 -0.11274 0.32734 -0.11158 C 0.30859 -0.10834 0.33086 -0.11204 0.31875 -0.10857 C 0.30299 -0.1044 0.31705 -0.1095 0.30716 -0.10556 L 0.30716 -0.10533 " pathEditMode="relative" rAng="0" ptsTypes="AAAAAAAAAAAAAAAAAAAAAAAAAAAAAAAAAAAAAAAAAAAAAAAAAAAAAAAAAAAA">
                                      <p:cBhvr>
                                        <p:cTn id="33" dur="7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242" y="19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5987E-17 2.59259E-6 L 2.95987E-17 0.00023 C 0.00052 0.01458 2.95987E-17 0.02916 0.00156 0.04398 C 0.00208 0.04977 0.0043 0.05486 0.00625 0.05995 C 0.01159 0.075 0.01758 0.08935 0.02344 0.10393 C 0.0319 0.12569 0.0362 0.13889 0.04622 0.15694 C 0.05586 0.1743 0.06602 0.19074 0.07591 0.2081 C 0.08685 0.22708 0.0901 0.23217 0.09948 0.25231 C 0.10182 0.2574 0.1043 0.2625 0.10651 0.26805 C 0.10833 0.27315 0.10977 0.27893 0.1112 0.28449 C 0.11576 0.30278 0.11615 0.31018 0.1207 0.33148 C 0.12383 0.34653 0.1276 0.36157 0.13086 0.37685 C 0.13216 0.38333 0.13333 0.38958 0.13477 0.39606 C 0.13646 0.4037 0.13854 0.41134 0.14023 0.41944 C 0.14206 0.42847 0.14505 0.44977 0.14805 0.45903 C 0.14857 0.46041 0.16315 0.50139 0.16771 0.50903 C 0.17487 0.52083 0.18268 0.53148 0.19036 0.54259 C 0.19388 0.54722 0.19727 0.55324 0.20143 0.55717 C 0.20586 0.5618 0.21029 0.56574 0.21471 0.57037 C 0.22865 0.58495 0.22083 0.57916 0.23906 0.59375 C 0.25456 0.60671 0.25703 0.60694 0.27422 0.61713 C 0.27656 0.61852 0.27891 0.6206 0.28138 0.62199 C 0.30104 0.6294 0.29115 0.62662 0.31107 0.63055 L 0.32839 0.62893 C 0.33815 0.62453 0.36224 0.60463 0.37135 0.59259 C 0.3806 0.58032 0.39974 0.54467 0.40742 0.5294 C 0.4151 0.51435 0.42201 0.49861 0.42786 0.48102 C 0.43255 0.46666 0.43724 0.45231 0.44128 0.43703 C 0.44935 0.40416 0.45651 0.375 0.46706 0.34259 C 0.47201 0.32778 0.48581 0.28541 0.49141 0.2743 L 0.5125 0.23171 C 0.5138 0.2287 0.53125 0.19352 0.53372 0.19051 C 0.53685 0.18657 0.53984 0.18217 0.5431 0.17893 C 0.54792 0.17315 0.56263 0.16227 0.5651 0.16134 C 0.5776 0.15509 0.58906 0.15486 0.60195 0.15393 C 0.61445 0.15532 0.62695 0.15555 0.63958 0.15833 C 0.64427 0.15903 0.64896 0.1618 0.65365 0.16412 C 0.65938 0.16713 0.66523 0.17014 0.67083 0.17453 C 0.67539 0.17778 0.67982 0.1831 0.68424 0.18773 C 0.69258 0.19653 0.69661 0.20208 0.70443 0.2125 C 0.70833 0.22685 0.7069 0.22014 0.7099 0.2419 C 0.71133 0.25139 0.71276 0.26134 0.71393 0.27129 C 0.71484 0.2794 0.71641 0.29629 0.71641 0.29653 C 0.71549 0.30787 0.71602 0.31018 0.71315 0.32106 C 0.71172 0.32615 0.7099 0.33055 0.70846 0.33565 C 0.70755 0.33819 0.70703 0.34166 0.70612 0.34444 C 0.70378 0.35069 0.70143 0.35162 0.69831 0.35625 C 0.69635 0.35903 0.69492 0.36296 0.69284 0.36504 C 0.68958 0.36828 0.68607 0.3706 0.68268 0.37245 C 0.67474 0.37639 0.66706 0.38102 0.65911 0.38287 C 0.63958 0.38634 0.64922 0.38495 0.63008 0.38727 C 0.62096 0.38657 0.61172 0.38634 0.60273 0.38565 C 0.60091 0.38541 0.59792 0.38102 0.60273 0.38727 L 0.60273 0.3875 " pathEditMode="relative" rAng="0" ptsTypes="AAAAAAAAAAAAAAAAAAAAAAAAAAAAAAAAAAAAAAAAAAAAAAAAAAAAAA">
                                      <p:cBhvr>
                                        <p:cTn id="42" dur="7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820" y="31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000"/>
                            </p:stCondLst>
                            <p:childTnLst>
                              <p:par>
                                <p:cTn id="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9 -0.00093 L 0.00079 -0.0007 C -0.00117 0.04166 -0.00052 0.02199 -0.00143 0.05879 C -0.0013 0.07569 -0.0013 0.09236 -0.00078 0.10879 C -0.00052 0.11782 0.00131 0.16157 0.00235 0.18125 C 0.00313 0.19745 0.00443 0.22453 0.00625 0.23703 C 0.00704 0.24236 0.00743 0.24814 0.0086 0.2537 C 0.0125 0.27245 0.01446 0.27407 0.01954 0.2912 C 0.02787 0.31898 0.03334 0.3449 0.04688 0.36759 C 0.05873 0.3875 0.06511 0.4 0.07969 0.41643 C 0.08855 0.42639 0.09974 0.43912 0.1086 0.44699 C 0.11446 0.45185 0.12032 0.4574 0.12644 0.46226 C 0.1336 0.46759 0.14844 0.47615 0.15534 0.48009 C 0.15691 0.48125 0.15847 0.48171 0.16003 0.48287 C 0.16433 0.48657 0.16407 0.4868 0.17019 0.48958 C 0.17683 0.49305 0.19258 0.5 0.19987 0.50208 C 0.21081 0.50625 0.24636 0.5199 0.26381 0.52199 C 0.27331 0.52291 0.28308 0.52291 0.29271 0.52361 L 0.30678 0.51759 C 0.31081 0.5162 0.31511 0.51551 0.31928 0.51365 C 0.32344 0.51111 0.32748 0.50764 0.33165 0.50509 C 0.33568 0.50277 0.34011 0.50115 0.34415 0.49838 C 0.34766 0.49537 0.35079 0.49143 0.3543 0.48865 C 0.3599 0.48333 0.37149 0.47476 0.37149 0.475 C 0.37409 0.4699 0.37592 0.46666 0.37852 0.46088 C 0.37995 0.45717 0.38112 0.45347 0.38243 0.44976 C 0.38503 0.44097 0.38842 0.43264 0.39024 0.42338 L 0.39415 0.40208 C 0.39467 0.39097 0.39584 0.37939 0.39571 0.36759 C 0.39558 0.35671 0.39389 0.34629 0.39336 0.33564 C 0.38933 0.26088 0.39662 0.36226 0.39024 0.2787 C 0.38985 0.26944 0.38868 0.22708 0.38868 0.22037 C 0.38868 0.18518 0.38881 0.15046 0.38946 0.11597 C 0.38946 0.10555 0.3905 0.0956 0.39102 0.08541 C 0.39154 0.04814 0.39154 0.01088 0.39258 -0.02593 C 0.39297 -0.04514 0.39545 -0.07593 0.39805 -0.09537 C 0.39974 -0.11019 0.40014 -0.12593 0.4043 -0.13866 C 0.40821 -0.15093 0.41133 -0.16366 0.41602 -0.17477 C 0.42071 -0.18635 0.42448 -0.19908 0.43008 -0.20949 C 0.43243 -0.21412 0.43464 -0.21899 0.43711 -0.22338 C 0.43881 -0.22686 0.4405 -0.2301 0.44232 -0.23311 C 0.45053 -0.24584 0.45665 -0.25625 0.46589 -0.26505 C 0.46862 -0.26783 0.47149 -0.27014 0.47448 -0.27199 C 0.47605 -0.27315 0.48633 -0.27709 0.48777 -0.27755 C 0.50951 -0.26806 0.49258 -0.27963 0.51433 -0.24838 C 0.53829 -0.21436 0.50743 -0.25903 0.52839 -0.22616 C 0.5306 -0.22269 0.53321 -0.22014 0.53542 -0.21644 C 0.53685 -0.21412 0.53803 -0.21111 0.53933 -0.20811 C 0.54375 -0.19723 0.54818 -0.18611 0.55248 -0.17477 C 0.5543 -0.17037 0.55625 -0.16574 0.55795 -0.16088 C 0.56003 -0.15486 0.56172 -0.14861 0.5642 -0.14283 C 0.58073 -0.10394 0.59974 -0.06713 0.62279 -0.03982 C 0.63503 -0.02547 0.65443 -0.00949 0.66719 -0.00232 C 0.67396 0.00092 0.6806 0.00555 0.6875 0.00879 C 0.69844 0.01342 0.70508 0.01319 0.71641 0.01435 C 0.72527 0.01296 0.73412 0.01296 0.74297 0.01018 C 0.7487 0.0081 0.75547 0.00185 0.76016 -0.00533 C 0.76211 -0.00834 0.76381 -0.01158 0.76563 -0.01482 C 0.76641 -0.01806 0.76706 -0.02153 0.76797 -0.02454 C 0.76889 -0.02871 0.77032 -0.03172 0.7711 -0.03565 C 0.77162 -0.03959 0.77162 -0.04306 0.77188 -0.04676 C 0.77136 -0.05463 0.7711 -0.06274 0.77032 -0.07037 C 0.7698 -0.075 0.76446 -0.08565 0.76407 -0.08704 C 0.76211 -0.09399 0.76329 -0.09121 0.76094 -0.09537 L 0.76094 -0.09514 " pathEditMode="relative" rAng="0" ptsTypes="AAAAAAAAAAAAAAAAAAAAAAAAAAAAAAAAAAAAAAAAAAAAAAAAAAAAAAAAAAAAAAAAA">
                                      <p:cBhvr>
                                        <p:cTn id="51" dur="7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438" y="1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00"/>
                            </p:stCondLst>
                            <p:childTnLst>
                              <p:par>
                                <p:cTn id="5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37A7D3E-5AA2-44FF-9DC7-E51244CD43AB}"/>
</file>

<file path=customXml/itemProps2.xml><?xml version="1.0" encoding="utf-8"?>
<ds:datastoreItem xmlns:ds="http://schemas.openxmlformats.org/officeDocument/2006/customXml" ds:itemID="{5AF4B528-7E0D-4562-9A4A-C16339AFDB59}"/>
</file>

<file path=customXml/itemProps3.xml><?xml version="1.0" encoding="utf-8"?>
<ds:datastoreItem xmlns:ds="http://schemas.openxmlformats.org/officeDocument/2006/customXml" ds:itemID="{2EE48B2B-FEF6-44E8-B222-DFC23E1DF687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</Words>
  <Application>WPS Slides</Application>
  <PresentationFormat>Широкоэкранный</PresentationFormat>
  <Paragraphs>12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6</cp:revision>
  <dcterms:created xsi:type="dcterms:W3CDTF">2024-05-01T14:29:00Z</dcterms:created>
  <dcterms:modified xsi:type="dcterms:W3CDTF">2025-04-09T15:30:01Z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9F9242AB09C6434B9191B769C4EC6B98_12</vt:lpwstr>
  </property>
  <property fmtid="{D5CDD505-2E9C-101B-9397-08002B2CF9AE}" pid="3" name="KSOProductBuildVer">
    <vt:lpwstr>1033-12.2.0.20782</vt:lpwstr>
  </property>
  <property fmtid="{D5CDD505-2E9C-101B-9397-08002B2CF9AE}" pid="4" name="ContentTypeId">
    <vt:lpwstr>0x010100F36324872565BB459892B1B9D623CC6C</vt:lpwstr>
  </property>
</Properties>
</file>