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075" y="1874520"/>
            <a:ext cx="4305300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21063-C829-4F50-93A9-9163A6C95BEE}"/>
</file>

<file path=customXml/itemProps2.xml><?xml version="1.0" encoding="utf-8"?>
<ds:datastoreItem xmlns:ds="http://schemas.openxmlformats.org/officeDocument/2006/customXml" ds:itemID="{00E29F82-F6EC-4B5B-B5DF-9A4646A0CC20}"/>
</file>

<file path=customXml/itemProps3.xml><?xml version="1.0" encoding="utf-8"?>
<ds:datastoreItem xmlns:ds="http://schemas.openxmlformats.org/officeDocument/2006/customXml" ds:itemID="{C435ED03-CB7F-42BC-BA54-4BA4D99552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2024-04-19T18:58:00Z</dcterms:created>
  <dcterms:modified xsi:type="dcterms:W3CDTF">2024-12-13T14:10:34Z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