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E00"/>
    <a:srgbClr val="2DE774"/>
    <a:srgbClr val="FFD78C"/>
    <a:srgbClr val="ABCE9A"/>
    <a:srgbClr val="321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76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3" name="коробка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350" y="4132722"/>
            <a:ext cx="1996661" cy="1996661"/>
          </a:xfrm>
          <a:prstGeom prst="rect">
            <a:avLst/>
          </a:prstGeom>
        </p:spPr>
      </p:pic>
      <p:pic>
        <p:nvPicPr>
          <p:cNvPr id="9" name="коробка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219" y="4133192"/>
            <a:ext cx="1996661" cy="1996661"/>
          </a:xfrm>
          <a:prstGeom prst="rect">
            <a:avLst/>
          </a:prstGeom>
        </p:spPr>
      </p:pic>
      <p:pic>
        <p:nvPicPr>
          <p:cNvPr id="91" name="коробка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110" y="4506308"/>
            <a:ext cx="1996661" cy="1996661"/>
          </a:xfrm>
          <a:prstGeom prst="rect">
            <a:avLst/>
          </a:prstGeom>
        </p:spPr>
      </p:pic>
      <p:pic>
        <p:nvPicPr>
          <p:cNvPr id="95" name="коробка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353" y="4870141"/>
            <a:ext cx="1996661" cy="1996661"/>
          </a:xfrm>
          <a:prstGeom prst="rect">
            <a:avLst/>
          </a:prstGeom>
        </p:spPr>
      </p:pic>
      <p:pic>
        <p:nvPicPr>
          <p:cNvPr id="113" name="коробка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831" y="4645855"/>
            <a:ext cx="1996661" cy="1996661"/>
          </a:xfrm>
          <a:prstGeom prst="rect">
            <a:avLst/>
          </a:prstGeom>
        </p:spPr>
      </p:pic>
      <p:pic>
        <p:nvPicPr>
          <p:cNvPr id="114" name="коробка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604" y="4251645"/>
            <a:ext cx="1996661" cy="1996661"/>
          </a:xfrm>
          <a:prstGeom prst="rect">
            <a:avLst/>
          </a:prstGeom>
        </p:spPr>
      </p:pic>
      <p:pic>
        <p:nvPicPr>
          <p:cNvPr id="17" name="Луч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>
            <a:fillRect/>
          </a:stretch>
        </p:blipFill>
        <p:spPr>
          <a:xfrm>
            <a:off x="1198710" y="1046857"/>
            <a:ext cx="2717937" cy="25145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2" name="Луч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>
            <a:fillRect/>
          </a:stretch>
        </p:blipFill>
        <p:spPr>
          <a:xfrm>
            <a:off x="2781459" y="62138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3" name="Луч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>
            <a:fillRect/>
          </a:stretch>
        </p:blipFill>
        <p:spPr>
          <a:xfrm>
            <a:off x="4482520" y="-144473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4" name="Луч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>
            <a:fillRect/>
          </a:stretch>
        </p:blipFill>
        <p:spPr>
          <a:xfrm>
            <a:off x="6542459" y="397482"/>
            <a:ext cx="2917795" cy="269947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5" name="Луч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>
            <a:fillRect/>
          </a:stretch>
        </p:blipFill>
        <p:spPr>
          <a:xfrm>
            <a:off x="8384426" y="890304"/>
            <a:ext cx="2623858" cy="242753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9" name="Яблоко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49" y="1785298"/>
            <a:ext cx="721739" cy="880170"/>
          </a:xfrm>
          <a:prstGeom prst="rect">
            <a:avLst/>
          </a:prstGeom>
        </p:spPr>
      </p:pic>
      <p:grpSp>
        <p:nvGrpSpPr>
          <p:cNvPr id="20" name="Яблоки 2"/>
          <p:cNvGrpSpPr/>
          <p:nvPr/>
        </p:nvGrpSpPr>
        <p:grpSpPr>
          <a:xfrm>
            <a:off x="5526398" y="834005"/>
            <a:ext cx="1281786" cy="1102403"/>
            <a:chOff x="3549076" y="858576"/>
            <a:chExt cx="1281786" cy="1102403"/>
          </a:xfrm>
        </p:grpSpPr>
        <p:pic>
          <p:nvPicPr>
            <p:cNvPr id="126" name="Рисунок 12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9123" y="858576"/>
              <a:ext cx="721739" cy="880170"/>
            </a:xfrm>
            <a:prstGeom prst="rect">
              <a:avLst/>
            </a:prstGeom>
          </p:spPr>
        </p:pic>
        <p:pic>
          <p:nvPicPr>
            <p:cNvPr id="127" name="Рисунок 12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62837">
              <a:off x="3549076" y="1080809"/>
              <a:ext cx="721739" cy="880170"/>
            </a:xfrm>
            <a:prstGeom prst="rect">
              <a:avLst/>
            </a:prstGeom>
          </p:spPr>
        </p:pic>
      </p:grpSp>
      <p:grpSp>
        <p:nvGrpSpPr>
          <p:cNvPr id="21" name="Яблоки 3"/>
          <p:cNvGrpSpPr/>
          <p:nvPr/>
        </p:nvGrpSpPr>
        <p:grpSpPr>
          <a:xfrm>
            <a:off x="3801378" y="765219"/>
            <a:ext cx="1154021" cy="1203704"/>
            <a:chOff x="5466845" y="492138"/>
            <a:chExt cx="1154021" cy="1203704"/>
          </a:xfrm>
        </p:grpSpPr>
        <p:pic>
          <p:nvPicPr>
            <p:cNvPr id="128" name="Рисунок 12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5887" y="492138"/>
              <a:ext cx="554595" cy="676336"/>
            </a:xfrm>
            <a:prstGeom prst="rect">
              <a:avLst/>
            </a:prstGeom>
          </p:spPr>
        </p:pic>
        <p:pic>
          <p:nvPicPr>
            <p:cNvPr id="129" name="Рисунок 12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6845" y="1011817"/>
              <a:ext cx="560900" cy="684025"/>
            </a:xfrm>
            <a:prstGeom prst="rect">
              <a:avLst/>
            </a:prstGeom>
          </p:spPr>
        </p:pic>
        <p:pic>
          <p:nvPicPr>
            <p:cNvPr id="131" name="Рисунок 13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5262" y="999927"/>
              <a:ext cx="565604" cy="689761"/>
            </a:xfrm>
            <a:prstGeom prst="rect">
              <a:avLst/>
            </a:prstGeom>
          </p:spPr>
        </p:pic>
      </p:grpSp>
      <p:grpSp>
        <p:nvGrpSpPr>
          <p:cNvPr id="38" name="Яблоки 4"/>
          <p:cNvGrpSpPr/>
          <p:nvPr/>
        </p:nvGrpSpPr>
        <p:grpSpPr>
          <a:xfrm>
            <a:off x="7359363" y="1065938"/>
            <a:ext cx="1214623" cy="1398359"/>
            <a:chOff x="7187865" y="854064"/>
            <a:chExt cx="1214623" cy="1398359"/>
          </a:xfrm>
        </p:grpSpPr>
        <p:pic>
          <p:nvPicPr>
            <p:cNvPr id="132" name="Рисунок 13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9761" y="1541826"/>
              <a:ext cx="581532" cy="709185"/>
            </a:xfrm>
            <a:prstGeom prst="rect">
              <a:avLst/>
            </a:prstGeom>
          </p:spPr>
        </p:pic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6605" y="1579256"/>
              <a:ext cx="551997" cy="673167"/>
            </a:xfrm>
            <a:prstGeom prst="rect">
              <a:avLst/>
            </a:prstGeom>
          </p:spPr>
        </p:pic>
        <p:pic>
          <p:nvPicPr>
            <p:cNvPr id="134" name="Рисунок 13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7865" y="854064"/>
              <a:ext cx="604485" cy="737177"/>
            </a:xfrm>
            <a:prstGeom prst="rect">
              <a:avLst/>
            </a:prstGeom>
          </p:spPr>
        </p:pic>
        <p:pic>
          <p:nvPicPr>
            <p:cNvPr id="144" name="Рисунок 14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1515" y="896415"/>
              <a:ext cx="560973" cy="684114"/>
            </a:xfrm>
            <a:prstGeom prst="rect">
              <a:avLst/>
            </a:prstGeom>
          </p:spPr>
        </p:pic>
      </p:grpSp>
      <p:grpSp>
        <p:nvGrpSpPr>
          <p:cNvPr id="23" name="Яблоки 5"/>
          <p:cNvGrpSpPr/>
          <p:nvPr/>
        </p:nvGrpSpPr>
        <p:grpSpPr>
          <a:xfrm>
            <a:off x="9019230" y="1430065"/>
            <a:ext cx="1483532" cy="1453344"/>
            <a:chOff x="9152979" y="1577870"/>
            <a:chExt cx="1483532" cy="1453344"/>
          </a:xfrm>
        </p:grpSpPr>
        <p:pic>
          <p:nvPicPr>
            <p:cNvPr id="145" name="Рисунок 14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8865" y="2023851"/>
              <a:ext cx="515388" cy="628522"/>
            </a:xfrm>
            <a:prstGeom prst="rect">
              <a:avLst/>
            </a:prstGeom>
          </p:spPr>
        </p:pic>
        <p:pic>
          <p:nvPicPr>
            <p:cNvPr id="146" name="Рисунок 145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4256" y="2402691"/>
              <a:ext cx="515389" cy="628523"/>
            </a:xfrm>
            <a:prstGeom prst="rect">
              <a:avLst/>
            </a:prstGeom>
          </p:spPr>
        </p:pic>
        <p:pic>
          <p:nvPicPr>
            <p:cNvPr id="147" name="Рисунок 146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5136" y="2319521"/>
              <a:ext cx="581375" cy="708994"/>
            </a:xfrm>
            <a:prstGeom prst="rect">
              <a:avLst/>
            </a:prstGeom>
          </p:spPr>
        </p:pic>
        <p:pic>
          <p:nvPicPr>
            <p:cNvPr id="148" name="Рисунок 147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2979" y="1596461"/>
              <a:ext cx="515388" cy="628522"/>
            </a:xfrm>
            <a:prstGeom prst="rect">
              <a:avLst/>
            </a:prstGeom>
          </p:spPr>
        </p:pic>
        <p:pic>
          <p:nvPicPr>
            <p:cNvPr id="149" name="Рисунок 14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1498" y="1577870"/>
              <a:ext cx="515388" cy="628522"/>
            </a:xfrm>
            <a:prstGeom prst="rect">
              <a:avLst/>
            </a:prstGeom>
          </p:spPr>
        </p:pic>
      </p:grpSp>
      <p:pic>
        <p:nvPicPr>
          <p:cNvPr id="27" name="Цветок 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924" y="884428"/>
            <a:ext cx="1044005" cy="1059566"/>
          </a:xfrm>
          <a:prstGeom prst="rect">
            <a:avLst/>
          </a:prstGeom>
        </p:spPr>
      </p:pic>
      <p:grpSp>
        <p:nvGrpSpPr>
          <p:cNvPr id="37" name="Цветы 2"/>
          <p:cNvGrpSpPr/>
          <p:nvPr/>
        </p:nvGrpSpPr>
        <p:grpSpPr>
          <a:xfrm>
            <a:off x="1735700" y="1695461"/>
            <a:ext cx="1782238" cy="1217366"/>
            <a:chOff x="3239537" y="917000"/>
            <a:chExt cx="1782238" cy="1217366"/>
          </a:xfrm>
        </p:grpSpPr>
        <p:pic>
          <p:nvPicPr>
            <p:cNvPr id="174" name="Рисунок 173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89080">
              <a:off x="3239537" y="1074800"/>
              <a:ext cx="1044005" cy="1059566"/>
            </a:xfrm>
            <a:prstGeom prst="rect">
              <a:avLst/>
            </a:prstGeom>
          </p:spPr>
        </p:pic>
        <p:pic>
          <p:nvPicPr>
            <p:cNvPr id="175" name="Рисунок 174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7770" y="917000"/>
              <a:ext cx="1044005" cy="1059566"/>
            </a:xfrm>
            <a:prstGeom prst="rect">
              <a:avLst/>
            </a:prstGeom>
          </p:spPr>
        </p:pic>
      </p:grpSp>
      <p:grpSp>
        <p:nvGrpSpPr>
          <p:cNvPr id="36" name="Цветы 3"/>
          <p:cNvGrpSpPr/>
          <p:nvPr/>
        </p:nvGrpSpPr>
        <p:grpSpPr>
          <a:xfrm>
            <a:off x="3567103" y="829553"/>
            <a:ext cx="1555934" cy="1435743"/>
            <a:chOff x="5265550" y="514192"/>
            <a:chExt cx="1555934" cy="1435743"/>
          </a:xfrm>
        </p:grpSpPr>
        <p:pic>
          <p:nvPicPr>
            <p:cNvPr id="177" name="Рисунок 176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89080">
              <a:off x="5265550" y="1076324"/>
              <a:ext cx="860781" cy="873611"/>
            </a:xfrm>
            <a:prstGeom prst="rect">
              <a:avLst/>
            </a:prstGeom>
          </p:spPr>
        </p:pic>
        <p:pic>
          <p:nvPicPr>
            <p:cNvPr id="178" name="Рисунок 17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38936">
              <a:off x="5575317" y="514192"/>
              <a:ext cx="860781" cy="873611"/>
            </a:xfrm>
            <a:prstGeom prst="rect">
              <a:avLst/>
            </a:prstGeom>
          </p:spPr>
        </p:pic>
        <p:pic>
          <p:nvPicPr>
            <p:cNvPr id="179" name="Рисунок 178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0703" y="1053533"/>
              <a:ext cx="860781" cy="873611"/>
            </a:xfrm>
            <a:prstGeom prst="rect">
              <a:avLst/>
            </a:prstGeom>
          </p:spPr>
        </p:pic>
      </p:grpSp>
      <p:grpSp>
        <p:nvGrpSpPr>
          <p:cNvPr id="35" name="Цветы 4"/>
          <p:cNvGrpSpPr/>
          <p:nvPr/>
        </p:nvGrpSpPr>
        <p:grpSpPr>
          <a:xfrm>
            <a:off x="7208156" y="1024091"/>
            <a:ext cx="1566372" cy="1674409"/>
            <a:chOff x="7003986" y="791198"/>
            <a:chExt cx="1566372" cy="1674409"/>
          </a:xfrm>
        </p:grpSpPr>
        <p:pic>
          <p:nvPicPr>
            <p:cNvPr id="180" name="Рисунок 179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3986" y="827233"/>
              <a:ext cx="860781" cy="873611"/>
            </a:xfrm>
            <a:prstGeom prst="rect">
              <a:avLst/>
            </a:prstGeom>
          </p:spPr>
        </p:pic>
        <p:pic>
          <p:nvPicPr>
            <p:cNvPr id="181" name="Рисунок 180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4032" y="791198"/>
              <a:ext cx="860781" cy="873611"/>
            </a:xfrm>
            <a:prstGeom prst="rect">
              <a:avLst/>
            </a:prstGeom>
          </p:spPr>
        </p:pic>
        <p:pic>
          <p:nvPicPr>
            <p:cNvPr id="182" name="Рисунок 181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2247" y="1557579"/>
              <a:ext cx="860781" cy="873611"/>
            </a:xfrm>
            <a:prstGeom prst="rect">
              <a:avLst/>
            </a:prstGeom>
          </p:spPr>
        </p:pic>
        <p:pic>
          <p:nvPicPr>
            <p:cNvPr id="183" name="Рисунок 182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9577" y="1591996"/>
              <a:ext cx="860781" cy="873611"/>
            </a:xfrm>
            <a:prstGeom prst="rect">
              <a:avLst/>
            </a:prstGeom>
          </p:spPr>
        </p:pic>
      </p:grpSp>
      <p:grpSp>
        <p:nvGrpSpPr>
          <p:cNvPr id="34" name="Цветы 5"/>
          <p:cNvGrpSpPr/>
          <p:nvPr/>
        </p:nvGrpSpPr>
        <p:grpSpPr>
          <a:xfrm>
            <a:off x="8834895" y="1481342"/>
            <a:ext cx="1706101" cy="1513322"/>
            <a:chOff x="8989107" y="1637587"/>
            <a:chExt cx="1706101" cy="1513322"/>
          </a:xfrm>
        </p:grpSpPr>
        <p:pic>
          <p:nvPicPr>
            <p:cNvPr id="184" name="Рисунок 183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9107" y="1689688"/>
              <a:ext cx="698770" cy="709185"/>
            </a:xfrm>
            <a:prstGeom prst="rect">
              <a:avLst/>
            </a:prstGeom>
          </p:spPr>
        </p:pic>
        <p:pic>
          <p:nvPicPr>
            <p:cNvPr id="185" name="Рисунок 184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9456" y="2052693"/>
              <a:ext cx="698770" cy="709185"/>
            </a:xfrm>
            <a:prstGeom prst="rect">
              <a:avLst/>
            </a:prstGeom>
          </p:spPr>
        </p:pic>
        <p:pic>
          <p:nvPicPr>
            <p:cNvPr id="186" name="Рисунок 185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68892" y="1637587"/>
              <a:ext cx="698770" cy="709185"/>
            </a:xfrm>
            <a:prstGeom prst="rect">
              <a:avLst/>
            </a:prstGeom>
          </p:spPr>
        </p:pic>
        <p:pic>
          <p:nvPicPr>
            <p:cNvPr id="187" name="Рисунок 186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7959" y="2441724"/>
              <a:ext cx="698770" cy="709185"/>
            </a:xfrm>
            <a:prstGeom prst="rect">
              <a:avLst/>
            </a:prstGeom>
          </p:spPr>
        </p:pic>
        <p:pic>
          <p:nvPicPr>
            <p:cNvPr id="188" name="Рисунок 187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6438" y="2415256"/>
              <a:ext cx="698770" cy="709185"/>
            </a:xfrm>
            <a:prstGeom prst="rect">
              <a:avLst/>
            </a:prstGeom>
          </p:spPr>
        </p:pic>
      </p:grpSp>
      <p:pic>
        <p:nvPicPr>
          <p:cNvPr id="29" name="Мяч 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393" y="1183463"/>
            <a:ext cx="980187" cy="980187"/>
          </a:xfrm>
          <a:prstGeom prst="rect">
            <a:avLst/>
          </a:prstGeom>
        </p:spPr>
      </p:pic>
      <p:grpSp>
        <p:nvGrpSpPr>
          <p:cNvPr id="33" name="Мяч 2"/>
          <p:cNvGrpSpPr/>
          <p:nvPr/>
        </p:nvGrpSpPr>
        <p:grpSpPr>
          <a:xfrm>
            <a:off x="3510793" y="957051"/>
            <a:ext cx="1624979" cy="985438"/>
            <a:chOff x="3158691" y="860655"/>
            <a:chExt cx="1825384" cy="1112244"/>
          </a:xfrm>
        </p:grpSpPr>
        <p:pic>
          <p:nvPicPr>
            <p:cNvPr id="189" name="Рисунок 188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8691" y="992712"/>
              <a:ext cx="980187" cy="980187"/>
            </a:xfrm>
            <a:prstGeom prst="rect">
              <a:avLst/>
            </a:prstGeom>
          </p:spPr>
        </p:pic>
        <p:pic>
          <p:nvPicPr>
            <p:cNvPr id="190" name="Рисунок 189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93184">
              <a:off x="4003888" y="860655"/>
              <a:ext cx="980187" cy="980187"/>
            </a:xfrm>
            <a:prstGeom prst="rect">
              <a:avLst/>
            </a:prstGeom>
          </p:spPr>
        </p:pic>
      </p:grpSp>
      <p:grpSp>
        <p:nvGrpSpPr>
          <p:cNvPr id="32" name="Мяч 3"/>
          <p:cNvGrpSpPr/>
          <p:nvPr/>
        </p:nvGrpSpPr>
        <p:grpSpPr>
          <a:xfrm>
            <a:off x="8874935" y="1390624"/>
            <a:ext cx="1579483" cy="1481723"/>
            <a:chOff x="5172393" y="402826"/>
            <a:chExt cx="1579483" cy="1481723"/>
          </a:xfrm>
        </p:grpSpPr>
        <p:pic>
          <p:nvPicPr>
            <p:cNvPr id="191" name="Рисунок 190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4849" y="402826"/>
              <a:ext cx="808535" cy="808535"/>
            </a:xfrm>
            <a:prstGeom prst="rect">
              <a:avLst/>
            </a:prstGeom>
          </p:spPr>
        </p:pic>
        <p:pic>
          <p:nvPicPr>
            <p:cNvPr id="192" name="Рисунок 191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2393" y="1019080"/>
              <a:ext cx="808535" cy="808535"/>
            </a:xfrm>
            <a:prstGeom prst="rect">
              <a:avLst/>
            </a:prstGeom>
          </p:spPr>
        </p:pic>
        <p:pic>
          <p:nvPicPr>
            <p:cNvPr id="193" name="Рисунок 192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41" y="1076014"/>
              <a:ext cx="808535" cy="808535"/>
            </a:xfrm>
            <a:prstGeom prst="rect">
              <a:avLst/>
            </a:prstGeom>
          </p:spPr>
        </p:pic>
      </p:grpSp>
      <p:grpSp>
        <p:nvGrpSpPr>
          <p:cNvPr id="31" name="Мяч 4"/>
          <p:cNvGrpSpPr/>
          <p:nvPr/>
        </p:nvGrpSpPr>
        <p:grpSpPr>
          <a:xfrm>
            <a:off x="1916170" y="1519906"/>
            <a:ext cx="1305841" cy="1369117"/>
            <a:chOff x="7145332" y="862917"/>
            <a:chExt cx="1305841" cy="1369117"/>
          </a:xfrm>
        </p:grpSpPr>
        <p:pic>
          <p:nvPicPr>
            <p:cNvPr id="194" name="Рисунок 193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5332" y="876705"/>
              <a:ext cx="644189" cy="644189"/>
            </a:xfrm>
            <a:prstGeom prst="rect">
              <a:avLst/>
            </a:prstGeom>
          </p:spPr>
        </p:pic>
        <p:pic>
          <p:nvPicPr>
            <p:cNvPr id="195" name="Рисунок 194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6221" y="862917"/>
              <a:ext cx="644189" cy="644189"/>
            </a:xfrm>
            <a:prstGeom prst="rect">
              <a:avLst/>
            </a:prstGeom>
          </p:spPr>
        </p:pic>
        <p:pic>
          <p:nvPicPr>
            <p:cNvPr id="196" name="Рисунок 195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5963" y="1587845"/>
              <a:ext cx="644189" cy="644189"/>
            </a:xfrm>
            <a:prstGeom prst="rect">
              <a:avLst/>
            </a:prstGeom>
          </p:spPr>
        </p:pic>
        <p:pic>
          <p:nvPicPr>
            <p:cNvPr id="197" name="Рисунок 196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6984" y="1582645"/>
              <a:ext cx="644189" cy="644189"/>
            </a:xfrm>
            <a:prstGeom prst="rect">
              <a:avLst/>
            </a:prstGeom>
          </p:spPr>
        </p:pic>
      </p:grpSp>
      <p:grpSp>
        <p:nvGrpSpPr>
          <p:cNvPr id="30" name="Мяч 5"/>
          <p:cNvGrpSpPr/>
          <p:nvPr/>
        </p:nvGrpSpPr>
        <p:grpSpPr>
          <a:xfrm>
            <a:off x="5549857" y="644103"/>
            <a:ext cx="1536596" cy="1417346"/>
            <a:chOff x="9135584" y="1620993"/>
            <a:chExt cx="1536596" cy="1417346"/>
          </a:xfrm>
        </p:grpSpPr>
        <p:pic>
          <p:nvPicPr>
            <p:cNvPr id="198" name="Рисунок 197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4730" y="1686533"/>
              <a:ext cx="572732" cy="572732"/>
            </a:xfrm>
            <a:prstGeom prst="rect">
              <a:avLst/>
            </a:prstGeom>
          </p:spPr>
        </p:pic>
        <p:pic>
          <p:nvPicPr>
            <p:cNvPr id="199" name="Рисунок 198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0829" y="1620993"/>
              <a:ext cx="572732" cy="572732"/>
            </a:xfrm>
            <a:prstGeom prst="rect">
              <a:avLst/>
            </a:prstGeom>
          </p:spPr>
        </p:pic>
        <p:pic>
          <p:nvPicPr>
            <p:cNvPr id="200" name="Рисунок 199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9364" y="2060160"/>
              <a:ext cx="572732" cy="572732"/>
            </a:xfrm>
            <a:prstGeom prst="rect">
              <a:avLst/>
            </a:prstGeom>
          </p:spPr>
        </p:pic>
        <p:pic>
          <p:nvPicPr>
            <p:cNvPr id="201" name="Рисунок 200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9448" y="2446516"/>
              <a:ext cx="572732" cy="572732"/>
            </a:xfrm>
            <a:prstGeom prst="rect">
              <a:avLst/>
            </a:prstGeom>
          </p:spPr>
        </p:pic>
        <p:pic>
          <p:nvPicPr>
            <p:cNvPr id="202" name="Рисунок 201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5584" y="2465607"/>
              <a:ext cx="572732" cy="572732"/>
            </a:xfrm>
            <a:prstGeom prst="rect">
              <a:avLst/>
            </a:prstGeom>
          </p:spPr>
        </p:pic>
      </p:grpSp>
      <p:pic>
        <p:nvPicPr>
          <p:cNvPr id="206" name="Рисунок 20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9" t="20582" r="13492" b="16784"/>
          <a:stretch>
            <a:fillRect/>
          </a:stretch>
        </p:blipFill>
        <p:spPr>
          <a:xfrm>
            <a:off x="1506996" y="4516714"/>
            <a:ext cx="1465730" cy="1250576"/>
          </a:xfrm>
          <a:custGeom>
            <a:avLst/>
            <a:gdLst>
              <a:gd name="connsiteX0" fmla="*/ 0 w 1465730"/>
              <a:gd name="connsiteY0" fmla="*/ 0 h 1250576"/>
              <a:gd name="connsiteX1" fmla="*/ 685800 w 1465730"/>
              <a:gd name="connsiteY1" fmla="*/ 147917 h 1250576"/>
              <a:gd name="connsiteX2" fmla="*/ 793377 w 1465730"/>
              <a:gd name="connsiteY2" fmla="*/ 389965 h 1250576"/>
              <a:gd name="connsiteX3" fmla="*/ 995083 w 1465730"/>
              <a:gd name="connsiteY3" fmla="*/ 121023 h 1250576"/>
              <a:gd name="connsiteX4" fmla="*/ 1465730 w 1465730"/>
              <a:gd name="connsiteY4" fmla="*/ 0 h 1250576"/>
              <a:gd name="connsiteX5" fmla="*/ 1371600 w 1465730"/>
              <a:gd name="connsiteY5" fmla="*/ 282388 h 1250576"/>
              <a:gd name="connsiteX6" fmla="*/ 1358153 w 1465730"/>
              <a:gd name="connsiteY6" fmla="*/ 968188 h 1250576"/>
              <a:gd name="connsiteX7" fmla="*/ 779930 w 1465730"/>
              <a:gd name="connsiteY7" fmla="*/ 1250576 h 1250576"/>
              <a:gd name="connsiteX8" fmla="*/ 94130 w 1465730"/>
              <a:gd name="connsiteY8" fmla="*/ 1048870 h 1250576"/>
              <a:gd name="connsiteX9" fmla="*/ 107577 w 1465730"/>
              <a:gd name="connsiteY9" fmla="*/ 295835 h 125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5730" h="1250576">
                <a:moveTo>
                  <a:pt x="0" y="0"/>
                </a:moveTo>
                <a:lnTo>
                  <a:pt x="685800" y="147917"/>
                </a:lnTo>
                <a:lnTo>
                  <a:pt x="793377" y="389965"/>
                </a:lnTo>
                <a:lnTo>
                  <a:pt x="995083" y="121023"/>
                </a:lnTo>
                <a:lnTo>
                  <a:pt x="1465730" y="0"/>
                </a:lnTo>
                <a:lnTo>
                  <a:pt x="1371600" y="282388"/>
                </a:lnTo>
                <a:lnTo>
                  <a:pt x="1358153" y="968188"/>
                </a:lnTo>
                <a:lnTo>
                  <a:pt x="779930" y="1250576"/>
                </a:lnTo>
                <a:lnTo>
                  <a:pt x="94130" y="1048870"/>
                </a:lnTo>
                <a:lnTo>
                  <a:pt x="107577" y="295835"/>
                </a:lnTo>
                <a:close/>
              </a:path>
            </a:pathLst>
          </a:custGeom>
        </p:spPr>
      </p:pic>
      <p:pic>
        <p:nvPicPr>
          <p:cNvPr id="207" name="Рисунок 20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9" t="20582" r="13492" b="16784"/>
          <a:stretch>
            <a:fillRect/>
          </a:stretch>
        </p:blipFill>
        <p:spPr>
          <a:xfrm>
            <a:off x="3435462" y="4889106"/>
            <a:ext cx="1465730" cy="1250576"/>
          </a:xfrm>
          <a:custGeom>
            <a:avLst/>
            <a:gdLst>
              <a:gd name="connsiteX0" fmla="*/ 0 w 1465730"/>
              <a:gd name="connsiteY0" fmla="*/ 0 h 1250576"/>
              <a:gd name="connsiteX1" fmla="*/ 685800 w 1465730"/>
              <a:gd name="connsiteY1" fmla="*/ 147917 h 1250576"/>
              <a:gd name="connsiteX2" fmla="*/ 793377 w 1465730"/>
              <a:gd name="connsiteY2" fmla="*/ 389965 h 1250576"/>
              <a:gd name="connsiteX3" fmla="*/ 995083 w 1465730"/>
              <a:gd name="connsiteY3" fmla="*/ 121023 h 1250576"/>
              <a:gd name="connsiteX4" fmla="*/ 1465730 w 1465730"/>
              <a:gd name="connsiteY4" fmla="*/ 0 h 1250576"/>
              <a:gd name="connsiteX5" fmla="*/ 1371600 w 1465730"/>
              <a:gd name="connsiteY5" fmla="*/ 282388 h 1250576"/>
              <a:gd name="connsiteX6" fmla="*/ 1358153 w 1465730"/>
              <a:gd name="connsiteY6" fmla="*/ 968188 h 1250576"/>
              <a:gd name="connsiteX7" fmla="*/ 779930 w 1465730"/>
              <a:gd name="connsiteY7" fmla="*/ 1250576 h 1250576"/>
              <a:gd name="connsiteX8" fmla="*/ 94130 w 1465730"/>
              <a:gd name="connsiteY8" fmla="*/ 1048870 h 1250576"/>
              <a:gd name="connsiteX9" fmla="*/ 107577 w 1465730"/>
              <a:gd name="connsiteY9" fmla="*/ 295835 h 125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5730" h="1250576">
                <a:moveTo>
                  <a:pt x="0" y="0"/>
                </a:moveTo>
                <a:lnTo>
                  <a:pt x="685800" y="147917"/>
                </a:lnTo>
                <a:lnTo>
                  <a:pt x="793377" y="389965"/>
                </a:lnTo>
                <a:lnTo>
                  <a:pt x="995083" y="121023"/>
                </a:lnTo>
                <a:lnTo>
                  <a:pt x="1465730" y="0"/>
                </a:lnTo>
                <a:lnTo>
                  <a:pt x="1371600" y="282388"/>
                </a:lnTo>
                <a:lnTo>
                  <a:pt x="1358153" y="968188"/>
                </a:lnTo>
                <a:lnTo>
                  <a:pt x="779930" y="1250576"/>
                </a:lnTo>
                <a:lnTo>
                  <a:pt x="94130" y="1048870"/>
                </a:lnTo>
                <a:lnTo>
                  <a:pt x="107577" y="295835"/>
                </a:lnTo>
                <a:close/>
              </a:path>
            </a:pathLst>
          </a:custGeom>
        </p:spPr>
      </p:pic>
      <p:pic>
        <p:nvPicPr>
          <p:cNvPr id="208" name="Рисунок 20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9" t="20582" r="13492" b="16784"/>
          <a:stretch>
            <a:fillRect/>
          </a:stretch>
        </p:blipFill>
        <p:spPr>
          <a:xfrm>
            <a:off x="5650539" y="5294416"/>
            <a:ext cx="1465730" cy="1250576"/>
          </a:xfrm>
          <a:custGeom>
            <a:avLst/>
            <a:gdLst>
              <a:gd name="connsiteX0" fmla="*/ 0 w 1465730"/>
              <a:gd name="connsiteY0" fmla="*/ 0 h 1250576"/>
              <a:gd name="connsiteX1" fmla="*/ 685800 w 1465730"/>
              <a:gd name="connsiteY1" fmla="*/ 147917 h 1250576"/>
              <a:gd name="connsiteX2" fmla="*/ 793377 w 1465730"/>
              <a:gd name="connsiteY2" fmla="*/ 389965 h 1250576"/>
              <a:gd name="connsiteX3" fmla="*/ 995083 w 1465730"/>
              <a:gd name="connsiteY3" fmla="*/ 121023 h 1250576"/>
              <a:gd name="connsiteX4" fmla="*/ 1465730 w 1465730"/>
              <a:gd name="connsiteY4" fmla="*/ 0 h 1250576"/>
              <a:gd name="connsiteX5" fmla="*/ 1371600 w 1465730"/>
              <a:gd name="connsiteY5" fmla="*/ 282388 h 1250576"/>
              <a:gd name="connsiteX6" fmla="*/ 1358153 w 1465730"/>
              <a:gd name="connsiteY6" fmla="*/ 968188 h 1250576"/>
              <a:gd name="connsiteX7" fmla="*/ 779930 w 1465730"/>
              <a:gd name="connsiteY7" fmla="*/ 1250576 h 1250576"/>
              <a:gd name="connsiteX8" fmla="*/ 94130 w 1465730"/>
              <a:gd name="connsiteY8" fmla="*/ 1048870 h 1250576"/>
              <a:gd name="connsiteX9" fmla="*/ 107577 w 1465730"/>
              <a:gd name="connsiteY9" fmla="*/ 295835 h 125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5730" h="1250576">
                <a:moveTo>
                  <a:pt x="0" y="0"/>
                </a:moveTo>
                <a:lnTo>
                  <a:pt x="685800" y="147917"/>
                </a:lnTo>
                <a:lnTo>
                  <a:pt x="793377" y="389965"/>
                </a:lnTo>
                <a:lnTo>
                  <a:pt x="995083" y="121023"/>
                </a:lnTo>
                <a:lnTo>
                  <a:pt x="1465730" y="0"/>
                </a:lnTo>
                <a:lnTo>
                  <a:pt x="1371600" y="282388"/>
                </a:lnTo>
                <a:lnTo>
                  <a:pt x="1358153" y="968188"/>
                </a:lnTo>
                <a:lnTo>
                  <a:pt x="779930" y="1250576"/>
                </a:lnTo>
                <a:lnTo>
                  <a:pt x="94130" y="1048870"/>
                </a:lnTo>
                <a:lnTo>
                  <a:pt x="107577" y="295835"/>
                </a:lnTo>
                <a:close/>
              </a:path>
            </a:pathLst>
          </a:custGeom>
        </p:spPr>
      </p:pic>
      <p:pic>
        <p:nvPicPr>
          <p:cNvPr id="209" name="Рисунок 20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9" t="20582" r="13492" b="16784"/>
          <a:stretch>
            <a:fillRect/>
          </a:stretch>
        </p:blipFill>
        <p:spPr>
          <a:xfrm>
            <a:off x="7583576" y="5085281"/>
            <a:ext cx="1465730" cy="1250576"/>
          </a:xfrm>
          <a:custGeom>
            <a:avLst/>
            <a:gdLst>
              <a:gd name="connsiteX0" fmla="*/ 0 w 1465730"/>
              <a:gd name="connsiteY0" fmla="*/ 0 h 1250576"/>
              <a:gd name="connsiteX1" fmla="*/ 685800 w 1465730"/>
              <a:gd name="connsiteY1" fmla="*/ 147917 h 1250576"/>
              <a:gd name="connsiteX2" fmla="*/ 793377 w 1465730"/>
              <a:gd name="connsiteY2" fmla="*/ 389965 h 1250576"/>
              <a:gd name="connsiteX3" fmla="*/ 995083 w 1465730"/>
              <a:gd name="connsiteY3" fmla="*/ 121023 h 1250576"/>
              <a:gd name="connsiteX4" fmla="*/ 1465730 w 1465730"/>
              <a:gd name="connsiteY4" fmla="*/ 0 h 1250576"/>
              <a:gd name="connsiteX5" fmla="*/ 1371600 w 1465730"/>
              <a:gd name="connsiteY5" fmla="*/ 282388 h 1250576"/>
              <a:gd name="connsiteX6" fmla="*/ 1358153 w 1465730"/>
              <a:gd name="connsiteY6" fmla="*/ 968188 h 1250576"/>
              <a:gd name="connsiteX7" fmla="*/ 779930 w 1465730"/>
              <a:gd name="connsiteY7" fmla="*/ 1250576 h 1250576"/>
              <a:gd name="connsiteX8" fmla="*/ 94130 w 1465730"/>
              <a:gd name="connsiteY8" fmla="*/ 1048870 h 1250576"/>
              <a:gd name="connsiteX9" fmla="*/ 107577 w 1465730"/>
              <a:gd name="connsiteY9" fmla="*/ 295835 h 125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5730" h="1250576">
                <a:moveTo>
                  <a:pt x="0" y="0"/>
                </a:moveTo>
                <a:lnTo>
                  <a:pt x="685800" y="147917"/>
                </a:lnTo>
                <a:lnTo>
                  <a:pt x="793377" y="389965"/>
                </a:lnTo>
                <a:lnTo>
                  <a:pt x="995083" y="121023"/>
                </a:lnTo>
                <a:lnTo>
                  <a:pt x="1465730" y="0"/>
                </a:lnTo>
                <a:lnTo>
                  <a:pt x="1371600" y="282388"/>
                </a:lnTo>
                <a:lnTo>
                  <a:pt x="1358153" y="968188"/>
                </a:lnTo>
                <a:lnTo>
                  <a:pt x="779930" y="1250576"/>
                </a:lnTo>
                <a:lnTo>
                  <a:pt x="94130" y="1048870"/>
                </a:lnTo>
                <a:lnTo>
                  <a:pt x="107577" y="295835"/>
                </a:lnTo>
                <a:close/>
              </a:path>
            </a:pathLst>
          </a:custGeom>
        </p:spPr>
      </p:pic>
      <p:pic>
        <p:nvPicPr>
          <p:cNvPr id="210" name="Рисунок 20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9" t="20582" r="13492" b="16784"/>
          <a:stretch>
            <a:fillRect/>
          </a:stretch>
        </p:blipFill>
        <p:spPr>
          <a:xfrm>
            <a:off x="9431200" y="4631278"/>
            <a:ext cx="1465730" cy="1250576"/>
          </a:xfrm>
          <a:custGeom>
            <a:avLst/>
            <a:gdLst>
              <a:gd name="connsiteX0" fmla="*/ 0 w 1465730"/>
              <a:gd name="connsiteY0" fmla="*/ 0 h 1250576"/>
              <a:gd name="connsiteX1" fmla="*/ 685800 w 1465730"/>
              <a:gd name="connsiteY1" fmla="*/ 147917 h 1250576"/>
              <a:gd name="connsiteX2" fmla="*/ 793377 w 1465730"/>
              <a:gd name="connsiteY2" fmla="*/ 389965 h 1250576"/>
              <a:gd name="connsiteX3" fmla="*/ 995083 w 1465730"/>
              <a:gd name="connsiteY3" fmla="*/ 121023 h 1250576"/>
              <a:gd name="connsiteX4" fmla="*/ 1465730 w 1465730"/>
              <a:gd name="connsiteY4" fmla="*/ 0 h 1250576"/>
              <a:gd name="connsiteX5" fmla="*/ 1371600 w 1465730"/>
              <a:gd name="connsiteY5" fmla="*/ 282388 h 1250576"/>
              <a:gd name="connsiteX6" fmla="*/ 1358153 w 1465730"/>
              <a:gd name="connsiteY6" fmla="*/ 968188 h 1250576"/>
              <a:gd name="connsiteX7" fmla="*/ 779930 w 1465730"/>
              <a:gd name="connsiteY7" fmla="*/ 1250576 h 1250576"/>
              <a:gd name="connsiteX8" fmla="*/ 94130 w 1465730"/>
              <a:gd name="connsiteY8" fmla="*/ 1048870 h 1250576"/>
              <a:gd name="connsiteX9" fmla="*/ 107577 w 1465730"/>
              <a:gd name="connsiteY9" fmla="*/ 295835 h 125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5730" h="1250576">
                <a:moveTo>
                  <a:pt x="0" y="0"/>
                </a:moveTo>
                <a:lnTo>
                  <a:pt x="685800" y="147917"/>
                </a:lnTo>
                <a:lnTo>
                  <a:pt x="793377" y="389965"/>
                </a:lnTo>
                <a:lnTo>
                  <a:pt x="995083" y="121023"/>
                </a:lnTo>
                <a:lnTo>
                  <a:pt x="1465730" y="0"/>
                </a:lnTo>
                <a:lnTo>
                  <a:pt x="1371600" y="282388"/>
                </a:lnTo>
                <a:lnTo>
                  <a:pt x="1358153" y="968188"/>
                </a:lnTo>
                <a:lnTo>
                  <a:pt x="779930" y="1250576"/>
                </a:lnTo>
                <a:lnTo>
                  <a:pt x="94130" y="1048870"/>
                </a:lnTo>
                <a:lnTo>
                  <a:pt x="107577" y="295835"/>
                </a:lnTo>
                <a:close/>
              </a:path>
            </a:pathLst>
          </a:custGeom>
        </p:spPr>
      </p:pic>
      <p:sp>
        <p:nvSpPr>
          <p:cNvPr id="12" name="1"/>
          <p:cNvSpPr/>
          <p:nvPr/>
        </p:nvSpPr>
        <p:spPr>
          <a:xfrm>
            <a:off x="1702826" y="472481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18" name="2"/>
          <p:cNvSpPr/>
          <p:nvPr/>
        </p:nvSpPr>
        <p:spPr>
          <a:xfrm>
            <a:off x="3648785" y="520605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9" name="3"/>
          <p:cNvSpPr/>
          <p:nvPr/>
        </p:nvSpPr>
        <p:spPr>
          <a:xfrm>
            <a:off x="5854202" y="545955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20" name="4"/>
          <p:cNvSpPr/>
          <p:nvPr/>
        </p:nvSpPr>
        <p:spPr>
          <a:xfrm>
            <a:off x="7797827" y="530562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1" name="5"/>
          <p:cNvSpPr/>
          <p:nvPr/>
        </p:nvSpPr>
        <p:spPr>
          <a:xfrm>
            <a:off x="9611754" y="494514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</a:t>
            </a:r>
          </a:p>
        </p:txBody>
      </p:sp>
      <p:pic>
        <p:nvPicPr>
          <p:cNvPr id="229" name="Picture 228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780915" y="2171700"/>
            <a:ext cx="2619375" cy="2619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96296E-6 L -0.02435 0.34328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4" y="17153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5586 0.5111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99" y="25556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44444E-6 L 0.16771 0.5736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85" y="2868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07407E-6 L 0.03281 0.5018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1" y="25093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3581 0.37801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4" y="18889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 L -0.34062 0.46042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31" y="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0.12344 0.4169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72" y="2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00"/>
                            </p:stCondLst>
                            <p:childTnLst>
                              <p:par>
                                <p:cTn id="1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44444E-6 L 0.16758 0.56389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72" y="2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L 0.03268 0.49583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" y="2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0.04375 0.39097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1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0.47748 0.42639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80" y="2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59259E-6 L -0.01172 0.54769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6" y="2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000"/>
                            </p:stCondLst>
                            <p:childTnLst>
                              <p:par>
                                <p:cTn id="20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-0.28373 0.45856 " pathEditMode="relative" rAng="0" ptsTypes="AA">
                                      <p:cBhvr>
                                        <p:cTn id="21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93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47695 0.41064 " pathEditMode="relative" rAng="0" ptsTypes="AA">
                                      <p:cBhvr>
                                        <p:cTn id="2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41" y="2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32904 0.49653 " pathEditMode="relative" rAng="0" ptsTypes="AA">
                                      <p:cBhvr>
                                        <p:cTn id="22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45" y="2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E8712D3-CF5C-4295-8CEA-37855F92BD21}"/>
</file>

<file path=customXml/itemProps2.xml><?xml version="1.0" encoding="utf-8"?>
<ds:datastoreItem xmlns:ds="http://schemas.openxmlformats.org/officeDocument/2006/customXml" ds:itemID="{1BA7991B-D8CD-4F12-9E1B-FAFF830CDCCB}"/>
</file>

<file path=customXml/itemProps3.xml><?xml version="1.0" encoding="utf-8"?>
<ds:datastoreItem xmlns:ds="http://schemas.openxmlformats.org/officeDocument/2006/customXml" ds:itemID="{579B0F26-1390-49D2-A3BB-1AEAEB10B77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24</cp:revision>
  <dcterms:created xsi:type="dcterms:W3CDTF">2024-02-29T08:46:00Z</dcterms:created>
  <dcterms:modified xsi:type="dcterms:W3CDTF">2024-12-17T17:08:40Z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F5F3F20E0C0941718CBAD19BE93B38B4_12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