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audio1.wav" ContentType="audio/x-wav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2FC6"/>
    <a:srgbClr val="F9B5EA"/>
    <a:srgbClr val="FBCD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3" d="100"/>
          <a:sy n="73" d="100"/>
        </p:scale>
        <p:origin x="58" y="24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ommentAuthors" Target="commentAuthor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9D6E2-700F-4CD7-A795-5F01222AF96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41E62-69D2-4FF7-BC20-35706442FC05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audio" Target="../media/audio1.wav"/><Relationship Id="rId12" Type="http://schemas.openxmlformats.org/officeDocument/2006/relationships/slideLayout" Target="../slideLayouts/slideLayout7.xml"/><Relationship Id="rId1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934191"/>
          </a:xfrm>
          <a:prstGeom prst="rect">
            <a:avLst/>
          </a:prstGeom>
        </p:spPr>
      </p:pic>
      <p:pic>
        <p:nvPicPr>
          <p:cNvPr id="6" name="Забор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89213" y="893505"/>
            <a:ext cx="2304505" cy="1728378"/>
          </a:xfrm>
          <a:prstGeom prst="rect">
            <a:avLst/>
          </a:prstGeom>
        </p:spPr>
      </p:pic>
      <p:pic>
        <p:nvPicPr>
          <p:cNvPr id="8" name="Тесто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701150" y="745583"/>
            <a:ext cx="2010898" cy="2010898"/>
          </a:xfrm>
          <a:prstGeom prst="rect">
            <a:avLst/>
          </a:prstGeom>
        </p:spPr>
      </p:pic>
      <p:pic>
        <p:nvPicPr>
          <p:cNvPr id="9" name="Блинчик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98519" y="818705"/>
            <a:ext cx="1686984" cy="1691460"/>
          </a:xfrm>
          <a:prstGeom prst="rect">
            <a:avLst/>
          </a:prstGeom>
        </p:spPr>
      </p:pic>
      <p:pic>
        <p:nvPicPr>
          <p:cNvPr id="11" name="Часы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60944" y="3122173"/>
            <a:ext cx="1686203" cy="1680710"/>
          </a:xfrm>
          <a:prstGeom prst="rect">
            <a:avLst/>
          </a:prstGeom>
        </p:spPr>
      </p:pic>
      <p:pic>
        <p:nvPicPr>
          <p:cNvPr id="27" name="Качеля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111" y="2984065"/>
            <a:ext cx="2137858" cy="2137858"/>
          </a:xfrm>
          <a:prstGeom prst="rect">
            <a:avLst/>
          </a:prstGeom>
        </p:spPr>
      </p:pic>
      <p:pic>
        <p:nvPicPr>
          <p:cNvPr id="29" name="Конфета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1632" y="2872829"/>
            <a:ext cx="2667877" cy="2334393"/>
          </a:xfrm>
          <a:prstGeom prst="rect">
            <a:avLst/>
          </a:prstGeom>
        </p:spPr>
      </p:pic>
      <p:pic>
        <p:nvPicPr>
          <p:cNvPr id="31" name="Зв забор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" t="9571" r="9801" b="10474"/>
          <a:stretch>
            <a:fillRect/>
          </a:stretch>
        </p:blipFill>
        <p:spPr>
          <a:xfrm>
            <a:off x="3303842" y="817315"/>
            <a:ext cx="1800405" cy="1745507"/>
          </a:xfrm>
          <a:prstGeom prst="rect">
            <a:avLst/>
          </a:prstGeom>
        </p:spPr>
      </p:pic>
      <p:pic>
        <p:nvPicPr>
          <p:cNvPr id="38" name="Зв блин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" t="9571" r="9801" b="10474"/>
          <a:stretch>
            <a:fillRect/>
          </a:stretch>
        </p:blipFill>
        <p:spPr>
          <a:xfrm>
            <a:off x="6155004" y="817315"/>
            <a:ext cx="1800405" cy="1745507"/>
          </a:xfrm>
          <a:prstGeom prst="rect">
            <a:avLst/>
          </a:prstGeom>
        </p:spPr>
      </p:pic>
      <p:pic>
        <p:nvPicPr>
          <p:cNvPr id="39" name="Зв тесто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" t="9571" r="9801" b="10474"/>
          <a:stretch>
            <a:fillRect/>
          </a:stretch>
        </p:blipFill>
        <p:spPr>
          <a:xfrm>
            <a:off x="8882945" y="778024"/>
            <a:ext cx="1800405" cy="1745507"/>
          </a:xfrm>
          <a:prstGeom prst="rect">
            <a:avLst/>
          </a:prstGeom>
        </p:spPr>
      </p:pic>
      <p:pic>
        <p:nvPicPr>
          <p:cNvPr id="40" name="Зв часы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" t="9571" r="9801" b="10474"/>
          <a:stretch>
            <a:fillRect/>
          </a:stretch>
        </p:blipFill>
        <p:spPr>
          <a:xfrm>
            <a:off x="3263984" y="3089774"/>
            <a:ext cx="1800405" cy="1745507"/>
          </a:xfrm>
          <a:prstGeom prst="rect">
            <a:avLst/>
          </a:prstGeom>
        </p:spPr>
      </p:pic>
      <p:pic>
        <p:nvPicPr>
          <p:cNvPr id="41" name="Зв качеля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" t="9571" r="9801" b="10474"/>
          <a:stretch>
            <a:fillRect/>
          </a:stretch>
        </p:blipFill>
        <p:spPr>
          <a:xfrm>
            <a:off x="6198519" y="3100022"/>
            <a:ext cx="1800405" cy="1745507"/>
          </a:xfrm>
          <a:prstGeom prst="rect">
            <a:avLst/>
          </a:prstGeom>
        </p:spPr>
      </p:pic>
      <p:pic>
        <p:nvPicPr>
          <p:cNvPr id="42" name="Зв конфета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" t="9571" r="9801" b="10474"/>
          <a:stretch>
            <a:fillRect/>
          </a:stretch>
        </p:blipFill>
        <p:spPr>
          <a:xfrm>
            <a:off x="8985091" y="3141987"/>
            <a:ext cx="1800405" cy="1745507"/>
          </a:xfrm>
          <a:prstGeom prst="rect">
            <a:avLst/>
          </a:prstGeom>
        </p:spPr>
      </p:pic>
      <p:pic>
        <p:nvPicPr>
          <p:cNvPr id="4" name="Google Shape;84;p1"/>
          <p:cNvPicPr preferRelativeResize="0"/>
          <p:nvPr/>
        </p:nvPicPr>
        <p:blipFill rotWithShape="1">
          <a:blip r:embed="rId9"/>
          <a:srcRect/>
          <a:stretch>
            <a:fillRect/>
          </a:stretch>
        </p:blipFill>
        <p:spPr>
          <a:xfrm>
            <a:off x="11194475" y="-10050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Picture 117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60655" y="3743325"/>
            <a:ext cx="2181225" cy="30861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korotkiy-zvu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korotkiy-zvu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korotkiy-zvu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korotkiy-zvu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korotkiy-zvu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korotkiy-zvu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SimSun</vt:lpstr>
      <vt:lpstr>Wingdings</vt:lpstr>
      <vt:lpstr>Arial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yanag</cp:lastModifiedBy>
  <cp:revision>20</cp:revision>
  <dcterms:created xsi:type="dcterms:W3CDTF">2024-02-21T07:30:00Z</dcterms:created>
  <dcterms:modified xsi:type="dcterms:W3CDTF">2024-07-15T17:07:15Z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A65857D7D7F844FFA8B97A06A82AA5B3_12</vt:lpwstr>
  </property>
  <property fmtid="{D5CDD505-2E9C-101B-9397-08002B2CF9AE}" pid="3" name="KSOProductBuildVer">
    <vt:lpwstr>1033-12.2.0.17153</vt:lpwstr>
  </property>
</Properties>
</file>