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3437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897" y="4781454"/>
              <a:ext cx="806085" cy="7841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591" y="3413790"/>
              <a:ext cx="1026932" cy="102693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61694"/>
              <a:ext cx="896906" cy="91911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701069" y="4633535"/>
            <a:ext cx="1080000" cy="1080000"/>
            <a:chOff x="7701069" y="4633535"/>
            <a:chExt cx="1080000" cy="1080000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03"/>
            <a:stretch/>
          </p:blipFill>
          <p:spPr>
            <a:xfrm>
              <a:off x="7824612" y="4718233"/>
              <a:ext cx="862922" cy="91112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860" y="3405098"/>
              <a:ext cx="975709" cy="97570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702771" y="3235536"/>
            <a:ext cx="1080000" cy="1209704"/>
            <a:chOff x="7702771" y="3235536"/>
            <a:chExt cx="1080000" cy="120970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2840" y="3235536"/>
              <a:ext cx="956457" cy="111737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A8209BF2-BE32-0CE6-D694-36736B410E54}"/>
                </a:ext>
              </a:extLst>
            </p:cNvPr>
            <p:cNvGrpSpPr/>
            <p:nvPr/>
          </p:nvGrpSpPr>
          <p:grpSpPr>
            <a:xfrm>
              <a:off x="3838689" y="3373388"/>
              <a:ext cx="957111" cy="957170"/>
              <a:chOff x="1948394" y="744280"/>
              <a:chExt cx="957111" cy="957170"/>
            </a:xfrm>
          </p:grpSpPr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1BF3998-C0FB-14AA-ACAC-5437DC6B1D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8394" y="744280"/>
                <a:ext cx="680720" cy="680720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2FCEDF9A-C515-BE51-3769-BEFC654C8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785" y="1020730"/>
                <a:ext cx="680720" cy="680720"/>
              </a:xfrm>
              <a:prstGeom prst="rect">
                <a:avLst/>
              </a:prstGeom>
              <a:effectLst>
                <a:glow rad="76200">
                  <a:schemeClr val="bg1"/>
                </a:glow>
              </a:effectLst>
            </p:spPr>
          </p:pic>
        </p:grp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90764"/>
            <a:chOff x="5174875" y="3381251"/>
            <a:chExt cx="1080000" cy="109076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11" y="3423337"/>
              <a:ext cx="1048678" cy="10486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7492" y="4684926"/>
              <a:ext cx="918923" cy="91892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180" y="4692248"/>
              <a:ext cx="946789" cy="94678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06" y="5870278"/>
            <a:ext cx="967430" cy="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5442" y="1383141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3387" y="3794221"/>
            <a:ext cx="26479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66619-081E-4DB7-B790-E6CE1E36B9F4}"/>
</file>

<file path=customXml/itemProps2.xml><?xml version="1.0" encoding="utf-8"?>
<ds:datastoreItem xmlns:ds="http://schemas.openxmlformats.org/officeDocument/2006/customXml" ds:itemID="{2EB02A00-39B8-4783-A252-A99FF1214A74}"/>
</file>

<file path=customXml/itemProps3.xml><?xml version="1.0" encoding="utf-8"?>
<ds:datastoreItem xmlns:ds="http://schemas.openxmlformats.org/officeDocument/2006/customXml" ds:itemID="{8549ED44-C04B-47C3-AF9B-E4EA9005B64E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2025-05-05T09:36:05Z</dcterms:created>
  <dcterms:modified xsi:type="dcterms:W3CDTF">2025-05-07T10:07:41Z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