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131628" y="2498776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67849" y="2497339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34788" y="2493557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74FE53D-057B-CD73-A2AF-5388FF0C9D9D}"/>
              </a:ext>
            </a:extLst>
          </p:cNvPr>
          <p:cNvGrpSpPr/>
          <p:nvPr/>
        </p:nvGrpSpPr>
        <p:grpSpPr>
          <a:xfrm>
            <a:off x="5042759" y="2501779"/>
            <a:ext cx="2325482" cy="2528772"/>
            <a:chOff x="11151043" y="2113845"/>
            <a:chExt cx="2325482" cy="2528772"/>
          </a:xfrm>
        </p:grpSpPr>
        <p:sp>
          <p:nvSpPr>
            <p:cNvPr id="53" name="Прямоугольник 33">
              <a:extLst>
                <a:ext uri="{FF2B5EF4-FFF2-40B4-BE49-F238E27FC236}">
                  <a16:creationId xmlns:a16="http://schemas.microsoft.com/office/drawing/2014/main" id="{26A411C2-3E70-64B6-DF44-4446970442C3}"/>
                </a:ext>
              </a:extLst>
            </p:cNvPr>
            <p:cNvSpPr/>
            <p:nvPr/>
          </p:nvSpPr>
          <p:spPr>
            <a:xfrm>
              <a:off x="11300078" y="2113845"/>
              <a:ext cx="2028282" cy="2496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33342451-0EA4-0040-80EE-F8A7D4BD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043" y="2319458"/>
              <a:ext cx="2325482" cy="232315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D81FCAF-EAED-C2D2-E4F9-2D1E788E523E}"/>
              </a:ext>
            </a:extLst>
          </p:cNvPr>
          <p:cNvGrpSpPr/>
          <p:nvPr/>
        </p:nvGrpSpPr>
        <p:grpSpPr>
          <a:xfrm>
            <a:off x="5140093" y="2562562"/>
            <a:ext cx="2089765" cy="2407208"/>
            <a:chOff x="4526254" y="5463492"/>
            <a:chExt cx="2089765" cy="2407208"/>
          </a:xfrm>
        </p:grpSpPr>
        <p:sp>
          <p:nvSpPr>
            <p:cNvPr id="57" name="Прямоугольник 53">
              <a:extLst>
                <a:ext uri="{FF2B5EF4-FFF2-40B4-BE49-F238E27FC236}">
                  <a16:creationId xmlns:a16="http://schemas.microsoft.com/office/drawing/2014/main" id="{4F6C1653-5CDA-001E-3E4B-F871F8F40EB0}"/>
                </a:ext>
              </a:extLst>
            </p:cNvPr>
            <p:cNvSpPr/>
            <p:nvPr/>
          </p:nvSpPr>
          <p:spPr>
            <a:xfrm>
              <a:off x="4575568" y="5463492"/>
              <a:ext cx="2040451" cy="2407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39C781-F985-001C-F81D-64B623C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4" y="5646870"/>
              <a:ext cx="2040451" cy="2040451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E70642E-68A7-E0EE-6C48-DB874F5882A0}"/>
              </a:ext>
            </a:extLst>
          </p:cNvPr>
          <p:cNvGrpSpPr/>
          <p:nvPr/>
        </p:nvGrpSpPr>
        <p:grpSpPr>
          <a:xfrm>
            <a:off x="5175628" y="2505026"/>
            <a:ext cx="2032448" cy="2406443"/>
            <a:chOff x="6429866" y="5665449"/>
            <a:chExt cx="2032448" cy="2406443"/>
          </a:xfrm>
        </p:grpSpPr>
        <p:sp>
          <p:nvSpPr>
            <p:cNvPr id="61" name="Прямоугольник 34">
              <a:extLst>
                <a:ext uri="{FF2B5EF4-FFF2-40B4-BE49-F238E27FC236}">
                  <a16:creationId xmlns:a16="http://schemas.microsoft.com/office/drawing/2014/main" id="{055D0168-095F-3183-D4EA-1D58B56427A8}"/>
                </a:ext>
              </a:extLst>
            </p:cNvPr>
            <p:cNvSpPr/>
            <p:nvPr/>
          </p:nvSpPr>
          <p:spPr>
            <a:xfrm>
              <a:off x="6429866" y="5665449"/>
              <a:ext cx="2032448" cy="2406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Изображение выглядит как мультфильм, рисунок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5C5A3A-C11D-FE26-DA83-90E4D42F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20" y="5945582"/>
              <a:ext cx="1946740" cy="200757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752C2E6-1C9C-9C68-486B-A39C7ACD853B}"/>
              </a:ext>
            </a:extLst>
          </p:cNvPr>
          <p:cNvGrpSpPr/>
          <p:nvPr/>
        </p:nvGrpSpPr>
        <p:grpSpPr>
          <a:xfrm>
            <a:off x="4946656" y="2410099"/>
            <a:ext cx="2434248" cy="2524692"/>
            <a:chOff x="6521755" y="5404738"/>
            <a:chExt cx="2434248" cy="2524692"/>
          </a:xfrm>
        </p:grpSpPr>
        <p:sp>
          <p:nvSpPr>
            <p:cNvPr id="65" name="Прямоугольник 52">
              <a:extLst>
                <a:ext uri="{FF2B5EF4-FFF2-40B4-BE49-F238E27FC236}">
                  <a16:creationId xmlns:a16="http://schemas.microsoft.com/office/drawing/2014/main" id="{186FEB5D-B05A-C8C9-9E59-BA479A7956AF}"/>
                </a:ext>
              </a:extLst>
            </p:cNvPr>
            <p:cNvSpPr/>
            <p:nvPr/>
          </p:nvSpPr>
          <p:spPr>
            <a:xfrm>
              <a:off x="6737017" y="5477429"/>
              <a:ext cx="2071773" cy="2452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8A7119D-D0AE-F065-9675-56898A23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755" y="5404738"/>
              <a:ext cx="2434248" cy="24342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114B9E-E9B8-9956-3675-660D2A2694C4}"/>
              </a:ext>
            </a:extLst>
          </p:cNvPr>
          <p:cNvGrpSpPr/>
          <p:nvPr/>
        </p:nvGrpSpPr>
        <p:grpSpPr>
          <a:xfrm>
            <a:off x="5170792" y="2521798"/>
            <a:ext cx="2026203" cy="2322075"/>
            <a:chOff x="2180183" y="1943539"/>
            <a:chExt cx="2026203" cy="2322075"/>
          </a:xfrm>
        </p:grpSpPr>
        <p:sp>
          <p:nvSpPr>
            <p:cNvPr id="15" name="Прямоугольник 40">
              <a:extLst>
                <a:ext uri="{FF2B5EF4-FFF2-40B4-BE49-F238E27FC236}">
                  <a16:creationId xmlns:a16="http://schemas.microsoft.com/office/drawing/2014/main" id="{7B2BB603-7F9C-FDEE-2F94-F6A677B45785}"/>
                </a:ext>
              </a:extLst>
            </p:cNvPr>
            <p:cNvSpPr/>
            <p:nvPr/>
          </p:nvSpPr>
          <p:spPr>
            <a:xfrm>
              <a:off x="2180183" y="1943539"/>
              <a:ext cx="2026203" cy="2322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3567D-B567-3E82-FAE0-3D1242A2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72" y="2168234"/>
              <a:ext cx="1872684" cy="1872684"/>
            </a:xfrm>
            <a:prstGeom prst="rect">
              <a:avLst/>
            </a:prstGeom>
          </p:spPr>
        </p:pic>
      </p:grp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6648" y="3202610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Администратор</cp:lastModifiedBy>
  <cp:revision>6</cp:revision>
  <dcterms:created xsi:type="dcterms:W3CDTF">2024-08-16T08:45:39Z</dcterms:created>
  <dcterms:modified xsi:type="dcterms:W3CDTF">2024-11-28T20:47:52Z</dcterms:modified>
</cp:coreProperties>
</file>