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29A75-C3C4-42BC-B3E5-1042020C1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009360-84EA-4A07-8DE6-7E571112E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B0A5A-1693-46E7-B581-4CF4E216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0A516-A6F8-456A-B90D-5DCB3F8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3794F-B365-4561-ABCF-3CE5B5E7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BB7E-C9A5-4CB0-BF81-CE8B40E1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69711-FAAC-4F9B-88B1-52AF219AF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2E847-D594-4A97-8049-59FC9CE7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3F0D2-0E47-4758-97B1-B47E37F9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296F8-5540-4076-BF03-CC5D8044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1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97448A-9C4F-45D3-86F9-371D1F2A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63385-3B11-4FA1-8F57-4443C808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C2765-7534-494E-90FD-9F366E8E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81867-9F79-41A9-A9B4-668C5A4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B3ED9-F192-4922-81E2-DCF865A7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9C99F-D2A4-4133-8CDB-C5B1050A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843F9-E45F-4B40-9C48-79139F345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319DC-2953-42D9-ADB7-9F74A0AF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55ABF-5856-47FB-B1D2-F483125D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E1CDB-6F8A-4824-82B1-52E46E17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FFA38-DF77-4F5D-8D0D-3E60BB8E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B7B17-4336-4E06-8A91-079134B0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DEF73-C2B5-4EFB-8B91-37E5179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79AB9-7F71-4C60-B7DE-5FDD09DC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95B3C-6785-44C7-A285-9CAAC529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AA22F-1D9B-4595-9570-6B2E139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1F006-7950-4F43-BCE0-EDB01441A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A3FA88-B920-4D0D-810F-E6CF9E7EE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A5FC0-D3A8-42DD-B786-533FCA7E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F3EA7-9497-4943-AEC1-55A3A75B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BE798-1CE9-4F0F-87A4-9AA2C04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9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E4DF2-EF9D-4DA7-BE20-BC2263B4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6EC2E-6FA0-4F7A-B9EA-50538897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0F724F-D973-4DEE-BD47-D7AA02A4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1F5C48-040C-4DB3-82A5-DDC66B2D8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3658B0-BD0C-4D79-AFE2-AAB85940E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53F4A9-E4A6-4420-874A-1B07E272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84C091-5C90-48CA-9661-050E06D3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BBB702-1CF7-4A0E-B1BC-03E3824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48D20-1012-47D7-8633-03BF4BA8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3C2CF7-3564-4BAA-B17C-30A835B7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AF9D26-4F6D-49B7-8190-0D754CAF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3EC1E-C3FF-4DD5-B154-E2F6DC7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05C408-4D6E-4F36-999B-1671671C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52D1CD-5983-4D0B-B972-CED3C0A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36B149-0506-4D8E-9086-F21523B6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0521F-6294-4D5E-809A-0C6D74E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C88BF-9647-4022-A2D9-D528619D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35F83-2DA4-442A-ADEC-341086FD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EE77C-59AA-4508-A829-D40D24FE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41680-E47F-423A-8AE0-9F8F1EED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51FFF7-0706-4960-8B4A-06F7F84B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D8547-753F-4D8C-AE20-64589801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151ED2-78C7-4E87-B226-59026EB0C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672A4-7FE2-4262-B149-242E50F34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B93B8-71F4-4F96-91F8-C1331950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63D29-FB82-403A-9BCE-C4474234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BFE54-C798-43CC-83FD-0F5D3BDF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329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93761-2373-42ED-8361-3DB931E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2B818-7BF8-4B2C-9529-255776BE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FCFEC-D690-4C1F-BBC0-B583C8BE0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2EC1C-F082-4C8C-B5D7-A6E05B6C5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F69CE-4DF1-4DAA-8B58-5D989065B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microsoft.com/office/2007/relationships/hdphoto" Target="../media/hdphoto4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19949-E0FF-41F2-81EF-40E4A488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675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45BBB2-72AF-459D-A8B7-FC26BCF6986F}"/>
              </a:ext>
            </a:extLst>
          </p:cNvPr>
          <p:cNvSpPr/>
          <p:nvPr/>
        </p:nvSpPr>
        <p:spPr>
          <a:xfrm>
            <a:off x="1308535" y="822278"/>
            <a:ext cx="10454840" cy="5235622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1ABF6F1-2156-467C-9313-A1B18CDFA664}"/>
              </a:ext>
            </a:extLst>
          </p:cNvPr>
          <p:cNvGrpSpPr/>
          <p:nvPr/>
        </p:nvGrpSpPr>
        <p:grpSpPr>
          <a:xfrm>
            <a:off x="8671708" y="4139618"/>
            <a:ext cx="2717786" cy="1960123"/>
            <a:chOff x="8634517" y="4473945"/>
            <a:chExt cx="2717786" cy="196012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85D397F-F6FA-4E2A-91D4-4BDF8E5CB45F}"/>
                </a:ext>
              </a:extLst>
            </p:cNvPr>
            <p:cNvGrpSpPr/>
            <p:nvPr/>
          </p:nvGrpSpPr>
          <p:grpSpPr>
            <a:xfrm>
              <a:off x="10134322" y="4473945"/>
              <a:ext cx="1217981" cy="1960123"/>
              <a:chOff x="8363654" y="3709084"/>
              <a:chExt cx="1217981" cy="1960123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7B7C765-28F2-4B61-953D-852853207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8194" y="3709084"/>
                <a:ext cx="818396" cy="818396"/>
              </a:xfrm>
              <a:prstGeom prst="rect">
                <a:avLst/>
              </a:prstGeom>
            </p:spPr>
          </p:pic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9ECAF297-81CC-41BA-9814-1F7E0EC17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3654" y="4451226"/>
                <a:ext cx="1217981" cy="1217981"/>
              </a:xfrm>
              <a:prstGeom prst="rect">
                <a:avLst/>
              </a:prstGeom>
            </p:spPr>
          </p:pic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015DE0E9-660B-4AE6-AF4F-78EFA20C984E}"/>
                </a:ext>
              </a:extLst>
            </p:cNvPr>
            <p:cNvGrpSpPr/>
            <p:nvPr/>
          </p:nvGrpSpPr>
          <p:grpSpPr>
            <a:xfrm>
              <a:off x="8634517" y="4493099"/>
              <a:ext cx="1053573" cy="1836403"/>
              <a:chOff x="7334629" y="3733219"/>
              <a:chExt cx="1053573" cy="1836403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F410C4FD-9016-421C-A6B5-21D36912A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856" y="3733219"/>
                <a:ext cx="818396" cy="818396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066064FE-DB9A-4C0E-B8A3-C58EF3081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4629" y="4415364"/>
                <a:ext cx="1053573" cy="1154258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3A3B5BE-7C14-404A-8930-0D04BAA3C385}"/>
              </a:ext>
            </a:extLst>
          </p:cNvPr>
          <p:cNvGrpSpPr/>
          <p:nvPr/>
        </p:nvGrpSpPr>
        <p:grpSpPr>
          <a:xfrm>
            <a:off x="8345824" y="2442079"/>
            <a:ext cx="3257373" cy="1868244"/>
            <a:chOff x="8400939" y="2961334"/>
            <a:chExt cx="3257373" cy="1868244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456316A-30B2-4296-A208-500B53029680}"/>
                </a:ext>
              </a:extLst>
            </p:cNvPr>
            <p:cNvGrpSpPr/>
            <p:nvPr/>
          </p:nvGrpSpPr>
          <p:grpSpPr>
            <a:xfrm>
              <a:off x="8400939" y="2968031"/>
              <a:ext cx="1595252" cy="1719144"/>
              <a:chOff x="8399862" y="2928325"/>
              <a:chExt cx="1595252" cy="1719144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F677E669-0DF7-4D56-8D9F-DE4316E23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766" b="38384"/>
              <a:stretch/>
            </p:blipFill>
            <p:spPr>
              <a:xfrm>
                <a:off x="8399862" y="2928325"/>
                <a:ext cx="1595252" cy="540000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C716F125-F4AD-4D03-9B7A-763ECF568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4320" y="3361010"/>
                <a:ext cx="1286459" cy="1286459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4324201A-625F-4622-8527-2CE27DC5D25E}"/>
                </a:ext>
              </a:extLst>
            </p:cNvPr>
            <p:cNvGrpSpPr/>
            <p:nvPr/>
          </p:nvGrpSpPr>
          <p:grpSpPr>
            <a:xfrm>
              <a:off x="10063059" y="2961334"/>
              <a:ext cx="1595253" cy="1868244"/>
              <a:chOff x="10045169" y="2890062"/>
              <a:chExt cx="1595253" cy="1364524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4D3FD62-F541-4016-B572-8236555D78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766" b="38384"/>
              <a:stretch/>
            </p:blipFill>
            <p:spPr>
              <a:xfrm>
                <a:off x="10045169" y="2890062"/>
                <a:ext cx="1595253" cy="424986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C74C3DCA-DD7E-4B01-816C-7279099F0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52150">
                <a:off x="10138073" y="3069143"/>
                <a:ext cx="1185443" cy="1185443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7EE630-411D-403F-9089-2DC9D2D9829E}"/>
              </a:ext>
            </a:extLst>
          </p:cNvPr>
          <p:cNvGrpSpPr/>
          <p:nvPr/>
        </p:nvGrpSpPr>
        <p:grpSpPr>
          <a:xfrm>
            <a:off x="1292138" y="4466262"/>
            <a:ext cx="3425908" cy="1677068"/>
            <a:chOff x="1323176" y="4725618"/>
            <a:chExt cx="3425908" cy="1677068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C5D864C0-6461-43F4-88AF-634DA78396B3}"/>
                </a:ext>
              </a:extLst>
            </p:cNvPr>
            <p:cNvGrpSpPr/>
            <p:nvPr/>
          </p:nvGrpSpPr>
          <p:grpSpPr>
            <a:xfrm>
              <a:off x="1323176" y="4736839"/>
              <a:ext cx="1827319" cy="1517692"/>
              <a:chOff x="8187762" y="1636013"/>
              <a:chExt cx="1692000" cy="1517692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79FFE4D5-FF6A-4A39-9257-2997A2B07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2" b="30143"/>
              <a:stretch/>
            </p:blipFill>
            <p:spPr>
              <a:xfrm>
                <a:off x="8187762" y="1636013"/>
                <a:ext cx="1692000" cy="520799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04719D44-9B15-4425-9ECB-9DF8BC281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33354" y="2032926"/>
                <a:ext cx="1037782" cy="1120779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B941EA07-95C3-4CCD-9ABB-D1F777739632}"/>
                </a:ext>
              </a:extLst>
            </p:cNvPr>
            <p:cNvGrpSpPr/>
            <p:nvPr/>
          </p:nvGrpSpPr>
          <p:grpSpPr>
            <a:xfrm>
              <a:off x="3102526" y="4725618"/>
              <a:ext cx="1646558" cy="1677068"/>
              <a:chOff x="9891148" y="1901233"/>
              <a:chExt cx="1646558" cy="1677068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C2A6FDB1-E2F0-4623-8BFD-FC87974EB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2" b="30143"/>
              <a:stretch/>
            </p:blipFill>
            <p:spPr>
              <a:xfrm>
                <a:off x="9891148" y="1901233"/>
                <a:ext cx="1646558" cy="540000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E843683F-4408-4AD0-ABED-358C7E256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941" y="2323307"/>
                <a:ext cx="1254994" cy="1254994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395356D-0666-42F2-8D0C-A8ACCB9884AE}"/>
              </a:ext>
            </a:extLst>
          </p:cNvPr>
          <p:cNvGrpSpPr/>
          <p:nvPr/>
        </p:nvGrpSpPr>
        <p:grpSpPr>
          <a:xfrm>
            <a:off x="8324394" y="947302"/>
            <a:ext cx="2932278" cy="1728485"/>
            <a:chOff x="8360555" y="1623827"/>
            <a:chExt cx="2932278" cy="172848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5726A109-4C51-4257-A511-545E7AC9B474}"/>
                </a:ext>
              </a:extLst>
            </p:cNvPr>
            <p:cNvGrpSpPr/>
            <p:nvPr/>
          </p:nvGrpSpPr>
          <p:grpSpPr>
            <a:xfrm>
              <a:off x="9940650" y="1623827"/>
              <a:ext cx="1352183" cy="1513786"/>
              <a:chOff x="9796789" y="2078730"/>
              <a:chExt cx="1352183" cy="1513786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3846364-6FA1-4D64-8F0F-1D7A61F9B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9796789" y="2078730"/>
                <a:ext cx="1352183" cy="516716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B65FD851-E1F1-4CCB-9FB4-51C8D0353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067075">
                <a:off x="9952065" y="2487245"/>
                <a:ext cx="1105271" cy="1105271"/>
              </a:xfrm>
              <a:prstGeom prst="rect">
                <a:avLst/>
              </a:prstGeom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108E3706-F3DD-4A44-A9E8-9CE51275E412}"/>
                </a:ext>
              </a:extLst>
            </p:cNvPr>
            <p:cNvGrpSpPr/>
            <p:nvPr/>
          </p:nvGrpSpPr>
          <p:grpSpPr>
            <a:xfrm>
              <a:off x="8360555" y="1623827"/>
              <a:ext cx="1523865" cy="1728485"/>
              <a:chOff x="8276483" y="2037983"/>
              <a:chExt cx="1523865" cy="1728485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31909CAF-DBCC-44ED-A2BB-E38B3FA97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8462863" y="2037983"/>
                <a:ext cx="1297652" cy="540000"/>
              </a:xfrm>
              <a:prstGeom prst="rect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DCE813EF-833A-46E6-B3BC-1D1B3BA6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483" y="2242603"/>
                <a:ext cx="1523865" cy="1523865"/>
              </a:xfrm>
              <a:prstGeom prst="rect">
                <a:avLst/>
              </a:prstGeom>
            </p:spPr>
          </p:pic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8378DE5-CA7A-4019-B4B9-FA328EA492CF}"/>
              </a:ext>
            </a:extLst>
          </p:cNvPr>
          <p:cNvGrpSpPr/>
          <p:nvPr/>
        </p:nvGrpSpPr>
        <p:grpSpPr>
          <a:xfrm>
            <a:off x="1740685" y="2603054"/>
            <a:ext cx="2575790" cy="1948116"/>
            <a:chOff x="1740253" y="2999704"/>
            <a:chExt cx="2575790" cy="1948116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FF7439D0-8426-4C0E-BA85-FC735A7ED87B}"/>
                </a:ext>
              </a:extLst>
            </p:cNvPr>
            <p:cNvGrpSpPr/>
            <p:nvPr/>
          </p:nvGrpSpPr>
          <p:grpSpPr>
            <a:xfrm>
              <a:off x="1740253" y="3010925"/>
              <a:ext cx="1233900" cy="1936895"/>
              <a:chOff x="1598602" y="1705191"/>
              <a:chExt cx="1233900" cy="193689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B9B38BA-EE35-49B3-9B52-3C89696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1615955" y="1705191"/>
                <a:ext cx="1088173" cy="82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6D7D94-BBFF-40DC-88A0-5D96F4DD7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98602" y="2408186"/>
                <a:ext cx="1233900" cy="1233900"/>
              </a:xfrm>
              <a:prstGeom prst="rect">
                <a:avLst/>
              </a:prstGeom>
            </p:spPr>
          </p:pic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A1023F19-621F-4E4F-A1FF-0A1B310A8E99}"/>
                </a:ext>
              </a:extLst>
            </p:cNvPr>
            <p:cNvGrpSpPr/>
            <p:nvPr/>
          </p:nvGrpSpPr>
          <p:grpSpPr>
            <a:xfrm>
              <a:off x="3102526" y="2999704"/>
              <a:ext cx="1213517" cy="1925125"/>
              <a:chOff x="2854864" y="1704193"/>
              <a:chExt cx="1213517" cy="1925125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B6FCEC4-AB5E-4541-869B-BE0C96774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2854864" y="1704193"/>
                <a:ext cx="1164321" cy="828000"/>
              </a:xfrm>
              <a:prstGeom prst="rect">
                <a:avLst/>
              </a:prstGeom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715949B9-840D-4BD3-9F63-0899DF8C7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64922" y="2425859"/>
                <a:ext cx="1203459" cy="1203459"/>
              </a:xfrm>
              <a:prstGeom prst="rect">
                <a:avLst/>
              </a:prstGeom>
            </p:spPr>
          </p:pic>
        </p:grp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2A4895-9954-43DA-A3B1-743315F41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4" y="5101675"/>
            <a:ext cx="1085268" cy="956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6A9DA-59E5-4840-A034-8141901AEE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4" y="4396367"/>
            <a:ext cx="1085268" cy="956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F6B3E5-AA95-4130-A422-5AB340579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6" b="38384"/>
          <a:stretch/>
        </p:blipFill>
        <p:spPr>
          <a:xfrm>
            <a:off x="4595270" y="3621773"/>
            <a:ext cx="3727659" cy="1111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723E2-B255-450A-920D-7901DF722E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6" b="38384"/>
          <a:stretch/>
        </p:blipFill>
        <p:spPr>
          <a:xfrm>
            <a:off x="4572375" y="3100519"/>
            <a:ext cx="3727659" cy="11117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8710A5-0BED-4330-8E47-608D9060E31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4755478" y="2632678"/>
            <a:ext cx="1703621" cy="956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E4F6A0-19B6-4037-979F-BF23974D9B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6329966" y="2649114"/>
            <a:ext cx="1729184" cy="956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69B418-BE58-439C-B6A1-3854F4293C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30143"/>
          <a:stretch/>
        </p:blipFill>
        <p:spPr>
          <a:xfrm>
            <a:off x="4264055" y="2176514"/>
            <a:ext cx="3858363" cy="1077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AFE39D-83F8-41D2-ABE3-6CEB46B747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30143"/>
          <a:stretch/>
        </p:blipFill>
        <p:spPr>
          <a:xfrm>
            <a:off x="4286277" y="1688129"/>
            <a:ext cx="3772873" cy="10771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EE69F7-03B1-407E-B115-97627930ED4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4942746" y="1180480"/>
            <a:ext cx="1426279" cy="9562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9289B4B-BAE9-4F42-AE2E-5BC0AE03819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6258372" y="1168209"/>
            <a:ext cx="1526087" cy="95622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6179058-43A0-414E-95C9-D8A4B3665C3F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3236" y="800100"/>
            <a:ext cx="1202351" cy="93032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BF244A-26DC-418B-8C67-9D30F89CE46F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208" y="800100"/>
            <a:ext cx="1296891" cy="918052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6685216-D34F-4F80-A10C-33CB6047D2DE}"/>
              </a:ext>
            </a:extLst>
          </p:cNvPr>
          <p:cNvGrpSpPr/>
          <p:nvPr/>
        </p:nvGrpSpPr>
        <p:grpSpPr>
          <a:xfrm>
            <a:off x="1730935" y="852943"/>
            <a:ext cx="2639635" cy="2018273"/>
            <a:chOff x="1742628" y="1340671"/>
            <a:chExt cx="2639635" cy="201827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E07ACC58-C2AF-43B5-9898-7F0945082455}"/>
                </a:ext>
              </a:extLst>
            </p:cNvPr>
            <p:cNvGrpSpPr/>
            <p:nvPr/>
          </p:nvGrpSpPr>
          <p:grpSpPr>
            <a:xfrm>
              <a:off x="1742628" y="1340671"/>
              <a:ext cx="1106030" cy="1832604"/>
              <a:chOff x="1750652" y="1416673"/>
              <a:chExt cx="1106030" cy="1832604"/>
            </a:xfrm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F337CBA6-52EC-451C-A50B-BA5F93AD7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084" y="2185679"/>
                <a:ext cx="1063598" cy="1063598"/>
              </a:xfrm>
              <a:prstGeom prst="rect">
                <a:avLst/>
              </a:prstGeom>
            </p:spPr>
          </p:pic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3E37CF3D-3FC9-4303-8301-72DA2B648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50652" y="1416673"/>
                <a:ext cx="1063598" cy="888490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3B591D4-D605-4347-83A8-27E11FD97E33}"/>
                </a:ext>
              </a:extLst>
            </p:cNvPr>
            <p:cNvGrpSpPr/>
            <p:nvPr/>
          </p:nvGrpSpPr>
          <p:grpSpPr>
            <a:xfrm>
              <a:off x="3057785" y="1340671"/>
              <a:ext cx="1324478" cy="2018273"/>
              <a:chOff x="3096410" y="1407666"/>
              <a:chExt cx="1324478" cy="2018273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91F28863-6F1A-4839-A295-47705E1BF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6410" y="2101461"/>
                <a:ext cx="1324478" cy="1324478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658BCB81-A26D-4B11-945F-49A2D6EE0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96410" y="1407666"/>
                <a:ext cx="1077230" cy="852360"/>
              </a:xfrm>
              <a:prstGeom prst="rect">
                <a:avLst/>
              </a:prstGeom>
            </p:spPr>
          </p:pic>
        </p:grp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67B1B1E-3EBF-42B3-A83E-8C4BF827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299" y="556876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7C331A-4B5D-4ECB-9827-10AAAC05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7976" y="139984"/>
            <a:ext cx="6227364" cy="62273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442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C84879-CE6C-4C5A-A0CD-88B1E4BF6A2F}"/>
</file>

<file path=customXml/itemProps2.xml><?xml version="1.0" encoding="utf-8"?>
<ds:datastoreItem xmlns:ds="http://schemas.openxmlformats.org/officeDocument/2006/customXml" ds:itemID="{4AC47216-794D-4E4F-A1A1-1ECCB0313963}"/>
</file>

<file path=customXml/itemProps3.xml><?xml version="1.0" encoding="utf-8"?>
<ds:datastoreItem xmlns:ds="http://schemas.openxmlformats.org/officeDocument/2006/customXml" ds:itemID="{88673B9A-D10E-41A5-BF33-045672E9CBBF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2024-12-17T14:41:09Z</dcterms:created>
  <dcterms:modified xsi:type="dcterms:W3CDTF">2024-12-20T12:37:28Z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