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2" d="100"/>
          <a:sy n="62" d="100"/>
        </p:scale>
        <p:origin x="8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75" y="38651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94" y="473856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2117" y="3698440"/>
            <a:ext cx="30003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2024-08-16T19:01:38Z</dcterms:modified>
</cp:coreProperties>
</file>