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Фон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54280" cy="6858635"/>
          </a:xfrm>
          <a:prstGeom prst="rect">
            <a:avLst/>
          </a:prstGeom>
        </p:spPr>
      </p:pic>
      <p:pic>
        <p:nvPicPr>
          <p:cNvPr id="7" name="лужа лопат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548" y="1054091"/>
            <a:ext cx="2794703" cy="2794703"/>
          </a:xfrm>
          <a:prstGeom prst="rect">
            <a:avLst/>
          </a:prstGeom>
        </p:spPr>
      </p:pic>
      <p:pic>
        <p:nvPicPr>
          <p:cNvPr id="10" name="лужа сапоги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461" y="1054091"/>
            <a:ext cx="2794703" cy="2794703"/>
          </a:xfrm>
          <a:prstGeom prst="rect">
            <a:avLst/>
          </a:prstGeom>
        </p:spPr>
      </p:pic>
      <p:pic>
        <p:nvPicPr>
          <p:cNvPr id="12" name="лужа монет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144" y="3565803"/>
            <a:ext cx="2794703" cy="2794703"/>
          </a:xfrm>
          <a:prstGeom prst="rect">
            <a:avLst/>
          </a:prstGeom>
        </p:spPr>
      </p:pic>
      <p:pic>
        <p:nvPicPr>
          <p:cNvPr id="14" name="лужа радуг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146" y="3565803"/>
            <a:ext cx="2794703" cy="2794703"/>
          </a:xfrm>
          <a:prstGeom prst="rect">
            <a:avLst/>
          </a:prstGeom>
        </p:spPr>
      </p:pic>
      <p:pic>
        <p:nvPicPr>
          <p:cNvPr id="16" name="Лужа газет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778" y="1054091"/>
            <a:ext cx="2794703" cy="2794703"/>
          </a:xfrm>
          <a:prstGeom prst="rect">
            <a:avLst/>
          </a:prstGeom>
        </p:spPr>
      </p:pic>
      <p:pic>
        <p:nvPicPr>
          <p:cNvPr id="18" name="лужа маши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461" y="3565803"/>
            <a:ext cx="2794703" cy="2794703"/>
          </a:xfrm>
          <a:prstGeom prst="rect">
            <a:avLst/>
          </a:prstGeom>
        </p:spPr>
      </p:pic>
      <p:pic>
        <p:nvPicPr>
          <p:cNvPr id="23" name="лопата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1225">
            <a:off x="3696810" y="1145689"/>
            <a:ext cx="1928889" cy="1976647"/>
          </a:xfrm>
          <a:prstGeom prst="rect">
            <a:avLst/>
          </a:prstGeom>
        </p:spPr>
      </p:pic>
      <p:pic>
        <p:nvPicPr>
          <p:cNvPr id="25" name="сапоги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832" y="1285522"/>
            <a:ext cx="1917705" cy="1917705"/>
          </a:xfrm>
          <a:prstGeom prst="rect">
            <a:avLst/>
          </a:prstGeom>
        </p:spPr>
      </p:pic>
      <p:pic>
        <p:nvPicPr>
          <p:cNvPr id="27" name="газета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535" y="1376453"/>
            <a:ext cx="1902536" cy="1902536"/>
          </a:xfrm>
          <a:prstGeom prst="rect">
            <a:avLst/>
          </a:prstGeom>
        </p:spPr>
      </p:pic>
      <p:pic>
        <p:nvPicPr>
          <p:cNvPr id="29" name="машина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702" y="4132188"/>
            <a:ext cx="1814872" cy="1817285"/>
          </a:xfrm>
          <a:prstGeom prst="rect">
            <a:avLst/>
          </a:prstGeom>
        </p:spPr>
      </p:pic>
      <p:pic>
        <p:nvPicPr>
          <p:cNvPr id="31" name="монета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663" y="4167249"/>
            <a:ext cx="1468107" cy="1452320"/>
          </a:xfrm>
          <a:prstGeom prst="rect">
            <a:avLst/>
          </a:prstGeom>
        </p:spPr>
      </p:pic>
      <p:pic>
        <p:nvPicPr>
          <p:cNvPr id="33" name="Радуга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761" y="3891509"/>
            <a:ext cx="1615405" cy="1921572"/>
          </a:xfrm>
          <a:prstGeom prst="rect">
            <a:avLst/>
          </a:prstGeom>
        </p:spPr>
      </p:pic>
      <p:pic>
        <p:nvPicPr>
          <p:cNvPr id="9" name="Лед лопат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590" y="678954"/>
            <a:ext cx="2676489" cy="2676489"/>
          </a:xfrm>
          <a:prstGeom prst="rect">
            <a:avLst/>
          </a:prstGeom>
        </p:spPr>
      </p:pic>
      <p:pic>
        <p:nvPicPr>
          <p:cNvPr id="11" name="Лед сапоги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693" y="699308"/>
            <a:ext cx="2676489" cy="2676489"/>
          </a:xfrm>
          <a:prstGeom prst="rect">
            <a:avLst/>
          </a:prstGeom>
        </p:spPr>
      </p:pic>
      <p:pic>
        <p:nvPicPr>
          <p:cNvPr id="13" name="Лед монет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157" y="3203227"/>
            <a:ext cx="2676489" cy="2676489"/>
          </a:xfrm>
          <a:prstGeom prst="rect">
            <a:avLst/>
          </a:prstGeom>
        </p:spPr>
      </p:pic>
      <p:pic>
        <p:nvPicPr>
          <p:cNvPr id="15" name="Лед радуг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204" y="3198669"/>
            <a:ext cx="2676489" cy="2676489"/>
          </a:xfrm>
          <a:prstGeom prst="rect">
            <a:avLst/>
          </a:prstGeom>
        </p:spPr>
      </p:pic>
      <p:pic>
        <p:nvPicPr>
          <p:cNvPr id="17" name="Лед газет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350" y="699308"/>
            <a:ext cx="2676489" cy="2676489"/>
          </a:xfrm>
          <a:prstGeom prst="rect">
            <a:avLst/>
          </a:prstGeom>
        </p:spPr>
      </p:pic>
      <p:pic>
        <p:nvPicPr>
          <p:cNvPr id="19" name="Лед машин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675" y="3195308"/>
            <a:ext cx="2676489" cy="2676489"/>
          </a:xfrm>
          <a:prstGeom prst="rect">
            <a:avLst/>
          </a:prstGeom>
        </p:spPr>
      </p:pic>
      <p:pic>
        <p:nvPicPr>
          <p:cNvPr id="36" name="Рисунок 35" descr="D:\Govorika\Frozen\Prize\medal_frozen_2d_cartoon_drawing_white_background_si_2e681f7d-3f3b-47d0-8ad6-95975be468ca.pngmedal_frozen_2d_cartoon_drawing_white_background_si_2e681f7d-3f3b-47d0-8ad6-95975be468ca"/>
          <p:cNvPicPr>
            <a:picLocks noChangeAspect="1"/>
          </p:cNvPicPr>
          <p:nvPr/>
        </p:nvPicPr>
        <p:blipFill>
          <a:blip r:embed="rId12"/>
          <a:srcRect l="5569" r="5569"/>
          <a:stretch>
            <a:fillRect/>
          </a:stretch>
        </p:blipFill>
        <p:spPr>
          <a:xfrm>
            <a:off x="5414405" y="1473029"/>
            <a:ext cx="3174342" cy="3571134"/>
          </a:xfrm>
          <a:prstGeom prst="rect">
            <a:avLst/>
          </a:prstGeom>
        </p:spPr>
      </p:pic>
      <p:pic>
        <p:nvPicPr>
          <p:cNvPr id="65" name="Picture 64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1920" y="1899285"/>
            <a:ext cx="3124200" cy="3171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05DA995-80CB-4CE0-BDC5-5E5A3ED3A681}"/>
</file>

<file path=customXml/itemProps2.xml><?xml version="1.0" encoding="utf-8"?>
<ds:datastoreItem xmlns:ds="http://schemas.openxmlformats.org/officeDocument/2006/customXml" ds:itemID="{28E3D0EB-21C0-4D9C-A30C-49AD82244CF6}"/>
</file>

<file path=customXml/itemProps3.xml><?xml version="1.0" encoding="utf-8"?>
<ds:datastoreItem xmlns:ds="http://schemas.openxmlformats.org/officeDocument/2006/customXml" ds:itemID="{E3B22BC7-2D39-4404-9A42-9C5978198E2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7</cp:revision>
  <dcterms:created xsi:type="dcterms:W3CDTF">2024-04-23T04:30:00Z</dcterms:created>
  <dcterms:modified xsi:type="dcterms:W3CDTF">2024-12-17T16:55:25Z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8634517D7EDF420B8503A3740EDB8310_12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