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210"/>
            <a:ext cx="12192000" cy="6896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5" b="18280"/>
          <a:stretch>
            <a:fillRect/>
          </a:stretch>
        </p:blipFill>
        <p:spPr>
          <a:xfrm>
            <a:off x="3893767" y="2926274"/>
            <a:ext cx="2111156" cy="11214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2" r="32790" b="5768"/>
          <a:stretch>
            <a:fillRect/>
          </a:stretch>
        </p:blipFill>
        <p:spPr>
          <a:xfrm>
            <a:off x="7295294" y="1547037"/>
            <a:ext cx="1944344" cy="515544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"/>
          <a:stretch>
            <a:fillRect/>
          </a:stretch>
        </p:blipFill>
        <p:spPr>
          <a:xfrm flipH="1">
            <a:off x="6096000" y="3057155"/>
            <a:ext cx="1549400" cy="185633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8" r="30749"/>
          <a:stretch>
            <a:fillRect/>
          </a:stretch>
        </p:blipFill>
        <p:spPr>
          <a:xfrm>
            <a:off x="27841" y="395248"/>
            <a:ext cx="2665223" cy="66909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2437" r="12954"/>
          <a:stretch>
            <a:fillRect/>
          </a:stretch>
        </p:blipFill>
        <p:spPr>
          <a:xfrm>
            <a:off x="1626673" y="3457278"/>
            <a:ext cx="1185316" cy="150184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-112" r="9523" b="5491"/>
          <a:stretch>
            <a:fillRect/>
          </a:stretch>
        </p:blipFill>
        <p:spPr>
          <a:xfrm>
            <a:off x="4952676" y="2732580"/>
            <a:ext cx="733290" cy="82098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149052" y="842103"/>
            <a:ext cx="1452893" cy="152827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4" name="Блок-схема: вузол 3"/>
          <p:cNvSpPr/>
          <p:nvPr/>
        </p:nvSpPr>
        <p:spPr>
          <a:xfrm>
            <a:off x="4100394" y="919574"/>
            <a:ext cx="1523627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6" name="Блок-схема: вузол 5"/>
          <p:cNvSpPr/>
          <p:nvPr/>
        </p:nvSpPr>
        <p:spPr>
          <a:xfrm>
            <a:off x="4146068" y="875750"/>
            <a:ext cx="1452893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4128709" y="867313"/>
            <a:ext cx="1522114" cy="158780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r="15213"/>
          <a:stretch>
            <a:fillRect/>
          </a:stretch>
        </p:blipFill>
        <p:spPr>
          <a:xfrm>
            <a:off x="4299791" y="1096384"/>
            <a:ext cx="1151532" cy="1086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2488" flipH="1">
            <a:off x="3010629" y="3285642"/>
            <a:ext cx="600096" cy="7318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" b="790"/>
          <a:stretch>
            <a:fillRect/>
          </a:stretch>
        </p:blipFill>
        <p:spPr>
          <a:xfrm rot="19978939">
            <a:off x="4372614" y="2775320"/>
            <a:ext cx="676145" cy="6945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 r="8016" b="9821"/>
          <a:stretch>
            <a:fillRect/>
          </a:stretch>
        </p:blipFill>
        <p:spPr>
          <a:xfrm rot="600912">
            <a:off x="3292372" y="3255066"/>
            <a:ext cx="1044451" cy="954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b="2716"/>
          <a:stretch>
            <a:fillRect/>
          </a:stretch>
        </p:blipFill>
        <p:spPr>
          <a:xfrm>
            <a:off x="4265100" y="1057464"/>
            <a:ext cx="1249332" cy="13129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15426" r="16562" b="21251"/>
          <a:stretch>
            <a:fillRect/>
          </a:stretch>
        </p:blipFill>
        <p:spPr>
          <a:xfrm flipH="1">
            <a:off x="4145304" y="842103"/>
            <a:ext cx="1604906" cy="15282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3082"/>
          <a:stretch>
            <a:fillRect/>
          </a:stretch>
        </p:blipFill>
        <p:spPr>
          <a:xfrm>
            <a:off x="4283431" y="973429"/>
            <a:ext cx="1151533" cy="13129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5701" y="987261"/>
            <a:ext cx="3870648" cy="3563117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29547" y="3413556"/>
            <a:ext cx="1905000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27943 -0.0638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11693 0.117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9415 0.0701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24922 0.0002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2024-10-29T10:22:21Z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F6B6BD6DB36749878BDF47F2D72125AA_12</vt:lpwstr>
  </property>
  <property fmtid="{D5CDD505-2E9C-101B-9397-08002B2CF9AE}" pid="3" name="KSOProductBuildVer">
    <vt:lpwstr>1033-12.2.0.17153</vt:lpwstr>
  </property>
</Properties>
</file>