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F7B3-031E-42B0-B6E2-6AD6DC1D30C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7502-D285-41B0-BD14-32B87AC9A88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F7B3-031E-42B0-B6E2-6AD6DC1D30C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7502-D285-41B0-BD14-32B87AC9A88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F7B3-031E-42B0-B6E2-6AD6DC1D30C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7502-D285-41B0-BD14-32B87AC9A88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F7B3-031E-42B0-B6E2-6AD6DC1D30C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7502-D285-41B0-BD14-32B87AC9A88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F7B3-031E-42B0-B6E2-6AD6DC1D30C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7502-D285-41B0-BD14-32B87AC9A88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F7B3-031E-42B0-B6E2-6AD6DC1D30C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7502-D285-41B0-BD14-32B87AC9A88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F7B3-031E-42B0-B6E2-6AD6DC1D30C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7502-D285-41B0-BD14-32B87AC9A88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F7B3-031E-42B0-B6E2-6AD6DC1D30C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7502-D285-41B0-BD14-32B87AC9A88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F7B3-031E-42B0-B6E2-6AD6DC1D30C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7502-D285-41B0-BD14-32B87AC9A88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F7B3-031E-42B0-B6E2-6AD6DC1D30C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7502-D285-41B0-BD14-32B87AC9A88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F7B3-031E-42B0-B6E2-6AD6DC1D30C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7502-D285-41B0-BD14-32B87AC9A88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5F7B3-031E-42B0-B6E2-6AD6DC1D30C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F7502-D285-41B0-BD14-32B87AC9A88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7" name="Прямокутник: округлені кути 46"/>
          <p:cNvSpPr/>
          <p:nvPr/>
        </p:nvSpPr>
        <p:spPr>
          <a:xfrm>
            <a:off x="1066794" y="324361"/>
            <a:ext cx="7996098" cy="270220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02" y="373438"/>
            <a:ext cx="1475481" cy="23186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864" y="171524"/>
            <a:ext cx="2872003" cy="28720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916" y="639878"/>
            <a:ext cx="1810439" cy="203674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3869">
            <a:off x="10277171" y="1677133"/>
            <a:ext cx="1221883" cy="106104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1073">
            <a:off x="8964674" y="1480911"/>
            <a:ext cx="1221883" cy="106104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985" y="3111474"/>
            <a:ext cx="1221883" cy="106104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9507">
            <a:off x="9908574" y="3755080"/>
            <a:ext cx="1221883" cy="106104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6772">
            <a:off x="9714458" y="3422658"/>
            <a:ext cx="1738769" cy="176948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3740">
            <a:off x="10727490" y="2757256"/>
            <a:ext cx="1738769" cy="1769481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6772">
            <a:off x="10074134" y="1359260"/>
            <a:ext cx="1738769" cy="1769481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427">
            <a:off x="8833292" y="1098036"/>
            <a:ext cx="1738769" cy="176948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58981" y="3341720"/>
            <a:ext cx="3397527" cy="3516156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731" y="621716"/>
            <a:ext cx="2228860" cy="2135991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46475" y="3111500"/>
            <a:ext cx="36576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10</cp:revision>
  <dcterms:created xsi:type="dcterms:W3CDTF">2024-03-12T15:00:00Z</dcterms:created>
  <dcterms:modified xsi:type="dcterms:W3CDTF">2024-10-29T15:45:00Z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CFD40A752C4B43299DE2D6DE377B6B42_12</vt:lpwstr>
  </property>
  <property fmtid="{D5CDD505-2E9C-101B-9397-08002B2CF9AE}" pid="3" name="KSOProductBuildVer">
    <vt:lpwstr>1033-12.2.0.17153</vt:lpwstr>
  </property>
</Properties>
</file>