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232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E3081D-552E-E290-9E5D-48BFB706A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4D4929-9274-BC36-157D-A5FE8604D6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9095CD-33EC-22BB-33B2-D593019C2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AE9B62-83C5-B4B7-A671-ABC4F56CA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6F5B88-97F0-8677-09AF-0F5C1E474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3824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C1BD85-CBE1-21C4-AF11-D74C344CC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A1B350B-3FBA-A245-972C-4D0E2E6FF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B87052-783F-C603-9E90-61ED7B64E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AA2F92-A0CA-5BB5-6804-DD4BEC53A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A0C8C4-F667-A6F6-3768-6764A93E7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15298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36FCF35-4B6C-1483-865A-2413E4EF1B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4A4A88-359D-3DC1-CDE5-E12EB73AB0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B93EE7-5F00-2AB6-D513-9F53C3794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CD5269-80BC-5595-2A3F-097B9F35E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F53B00-B12D-6F46-2AFF-6B2773342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59285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5407C0-1CB1-79BF-312F-481EFD4BE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3B1085-DB38-8E4C-0373-48672EEFA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894BD6-F705-7873-3C9E-D4E5C2C58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7F17D5-F24D-CB49-5D14-F12490E1D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AE821-FE4A-B7E6-E9C5-EADA0900E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0606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F0C904-BAC9-730A-78DB-7BB1CD346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1B0580-451F-A650-3552-C1AC8325A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29523B-BFB6-9CFB-C3B5-3E388EE44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87EC6B-B9D0-305E-6154-799E05066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043702-0DC6-C561-2D5F-797F2EFD2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1407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3BBB4C-1207-EC74-42DE-6EA7316FA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D60091-431D-9842-4D1E-B90CD1D213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B6DA21-2D0A-9B43-D3E7-59F35BCC11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EFDF83-C918-CBEF-C71C-FC55DA64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2BDAA33-28C1-C9B1-A9FB-DDDC4A5CC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8E262A-A6CF-DBD5-9F91-ED8F6701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1812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1C3613-B8D5-C48E-027F-EB5779B75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5EE7F8-A8C8-BBE6-B130-43AE4E4EB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E084527-A84E-D33A-8D87-0DCAC72127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BDFE84D-20A0-190A-F336-9772498CF8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A9C9A1D-4615-C7CF-9B67-A8E1565A17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9C089E-2ECF-5B4A-40E1-022339905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9076D2F-D64B-2D18-0D0A-24A650110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5C79947-D233-9699-A3FA-32DC77897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6577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11E76-72A5-59CF-9DBC-29E490C25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6F7F4C2-1CE2-0957-52BD-4F448DD7A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60A63EF-2049-13FC-152E-074ADA5DB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F2CA64E-A1D2-29A9-3FB6-70CC005B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168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A03B9DF-9B8E-D65E-E4E8-63A467969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AB3BCA-1891-EC01-555B-21C45FC11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CB2608-34E1-6A6B-5808-2D1EAC2A7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6477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8429DA-7451-0044-26CB-31881C0C8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E0A196-697B-310A-0E86-3A5BBFCD3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DFBF9A-5DFE-0AF2-E1E9-28DA8EFD8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880A88-7414-F635-2303-D788D63B1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5EBA2D-D784-FCA9-9F12-525BF825E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631AD0-9A35-8C61-3A3D-58B15DE7D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38589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47FA7-3A54-EEAC-3C84-78B2177BD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DA1540-F87C-D7EC-EBAD-C6D35C0D83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7F84FE-4ACF-6236-6AF6-21393EDAD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894814-4B18-048B-E284-8EFC55C08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51A4AD-2BD2-125F-3530-252D1579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531C0A-38C1-18D4-9E84-22BA639C4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153571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1FF111-2BD2-DC85-C8B0-86B09C8FB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2166F7-4C9E-B55B-3133-CB7804AA8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4583A5-BBDC-D8A8-4219-507E18D7DE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4146DA-0834-8EDD-4A1A-04D7E4C234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662CB1-2654-6049-3CDD-F9E53B92B2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5738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588EF9-BC8A-6CB6-A2B6-DDDEA17D3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B82BC67C-1EEA-7898-A50B-B1E0550FBD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67000"/>
            <a:ext cx="1009182" cy="1018948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15A19263-61B4-F605-C6E6-120FD9B997C4}"/>
              </a:ext>
            </a:extLst>
          </p:cNvPr>
          <p:cNvSpPr/>
          <p:nvPr/>
        </p:nvSpPr>
        <p:spPr>
          <a:xfrm>
            <a:off x="218016" y="1129962"/>
            <a:ext cx="8238999" cy="38197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4" name="Рисунок 13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2C7373-3A31-C392-CAA6-A1FFEE95AA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0" t="20502" r="14175" b="23424"/>
          <a:stretch/>
        </p:blipFill>
        <p:spPr>
          <a:xfrm flipH="1">
            <a:off x="167694" y="2197727"/>
            <a:ext cx="2204220" cy="1721068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ранспорт, самолет, транспортное средство, Путешествие по воздуху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69B2F5-D350-087D-E4D8-769C5212D2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702" y="1990725"/>
            <a:ext cx="2449720" cy="2449720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042B8F-8E5C-CAEF-5203-756F190BD7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5473" y="2159627"/>
            <a:ext cx="2280818" cy="228081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A17EA6C-4D43-DAE5-8437-9B650F94491F}"/>
              </a:ext>
            </a:extLst>
          </p:cNvPr>
          <p:cNvSpPr txBox="1"/>
          <p:nvPr/>
        </p:nvSpPr>
        <p:spPr>
          <a:xfrm>
            <a:off x="3103706" y="1245108"/>
            <a:ext cx="2432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ШВИДКИЙ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5" name="Рисунок 2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653834-F6E7-7DAC-6117-07BE64166C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1214">
            <a:off x="116474" y="2138589"/>
            <a:ext cx="2570710" cy="1928033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3FA2A725-C98A-7D88-285A-196229F1560B}"/>
              </a:ext>
            </a:extLst>
          </p:cNvPr>
          <p:cNvGrpSpPr/>
          <p:nvPr/>
        </p:nvGrpSpPr>
        <p:grpSpPr>
          <a:xfrm>
            <a:off x="3556748" y="1703137"/>
            <a:ext cx="1891418" cy="2502405"/>
            <a:chOff x="12265276" y="5520010"/>
            <a:chExt cx="1891418" cy="2502405"/>
          </a:xfrm>
        </p:grpSpPr>
        <p:pic>
          <p:nvPicPr>
            <p:cNvPr id="26" name="Рисунок 2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B9A2AB-26AC-6E6E-8E35-B5416DDF4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25" r="52032"/>
            <a:stretch/>
          </p:blipFill>
          <p:spPr>
            <a:xfrm rot="19261214">
              <a:off x="12265276" y="6582652"/>
              <a:ext cx="1233107" cy="1439763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6A9A4-37FE-5CDC-B24F-E0375BD0B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42" t="-15069" r="-25029" b="40395"/>
            <a:stretch/>
          </p:blipFill>
          <p:spPr>
            <a:xfrm rot="19261214">
              <a:off x="12933391" y="5520010"/>
              <a:ext cx="1223303" cy="1417159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407EBDDA-5A01-C34E-16A5-0C0B72BED72C}"/>
              </a:ext>
            </a:extLst>
          </p:cNvPr>
          <p:cNvGrpSpPr/>
          <p:nvPr/>
        </p:nvGrpSpPr>
        <p:grpSpPr>
          <a:xfrm>
            <a:off x="6640693" y="1990725"/>
            <a:ext cx="1586479" cy="2025748"/>
            <a:chOff x="12298072" y="6089331"/>
            <a:chExt cx="1586479" cy="2025748"/>
          </a:xfrm>
        </p:grpSpPr>
        <p:pic>
          <p:nvPicPr>
            <p:cNvPr id="33" name="Рисунок 3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DD6C39B-F8B3-7FEE-D9C9-0288937D1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25" r="63492"/>
            <a:stretch/>
          </p:blipFill>
          <p:spPr>
            <a:xfrm rot="19261214">
              <a:off x="12298072" y="6675316"/>
              <a:ext cx="938490" cy="1439763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FD345C-3E87-7D23-6165-49ACEDD73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42" t="-15069" r="-25029" b="40395"/>
            <a:stretch/>
          </p:blipFill>
          <p:spPr>
            <a:xfrm rot="19261214">
              <a:off x="12661248" y="6089331"/>
              <a:ext cx="1223303" cy="1357355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C9C6AD4-3D4E-3819-40A1-582ECA2AD91C}"/>
              </a:ext>
            </a:extLst>
          </p:cNvPr>
          <p:cNvSpPr txBox="1"/>
          <p:nvPr/>
        </p:nvSpPr>
        <p:spPr>
          <a:xfrm>
            <a:off x="3042822" y="1245760"/>
            <a:ext cx="2525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КОРОТКИЙ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7" name="Рисунок 36" descr="Изображение выглядит как млекопитающее, Фигурка животног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DAF86D-94AC-AB90-BF3E-C99C1FB826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395" y="1927046"/>
            <a:ext cx="2356256" cy="2356256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лон, млекопитающее, Слоны и мамонты, Индийский сло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6412CD-F7E5-416C-E3D2-26B9432BC8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981" y="1476132"/>
            <a:ext cx="3192728" cy="3192728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медведь, Бурый медведь, Кадьяк, Медведь-гризл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74E31AA-D055-A206-8FF1-A2756EA7E3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56" y="2342515"/>
            <a:ext cx="1878157" cy="187815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FE9916A-B4D7-CD15-E568-361DAE5C38CF}"/>
              </a:ext>
            </a:extLst>
          </p:cNvPr>
          <p:cNvSpPr txBox="1"/>
          <p:nvPr/>
        </p:nvSpPr>
        <p:spPr>
          <a:xfrm>
            <a:off x="3138101" y="1254166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ВЕЛИКИЙ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4" name="Рисунок 43" descr="Изображение выглядит как Порода собаки, соба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4D9C36-A2FB-ADE7-3A48-E2E1943D33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" y="1816679"/>
            <a:ext cx="2660584" cy="26605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AEADE6-15EA-0D91-721E-4E459349B8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144" y="2351928"/>
            <a:ext cx="1676551" cy="1676551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кот, Кошачьи, зарисовка, Вибрисс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5514810-794E-0E46-B5E3-E229E944C9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22" y="2192110"/>
            <a:ext cx="2232916" cy="223291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DF13117-1D26-5531-9BAC-6B1C8E97C81E}"/>
              </a:ext>
            </a:extLst>
          </p:cNvPr>
          <p:cNvSpPr txBox="1"/>
          <p:nvPr/>
        </p:nvSpPr>
        <p:spPr>
          <a:xfrm>
            <a:off x="3070298" y="1251303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ВЕЛИКИЙ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" name="Рисунок 50" descr="Изображение выглядит как Контейнер для отходов, кру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E2A8CA8-2518-6492-DB25-CE14318D6B4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2092"/>
            <a:ext cx="2534457" cy="2534457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орзина, Контейнер для отходов, контейнер, мусо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5E0847-8F67-65EB-56AA-4EEF6042968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841" y="1822874"/>
            <a:ext cx="2909614" cy="2909614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CE7061E5-B361-44EE-EB2B-0CC8AE506DCC}"/>
              </a:ext>
            </a:extLst>
          </p:cNvPr>
          <p:cNvSpPr txBox="1"/>
          <p:nvPr/>
        </p:nvSpPr>
        <p:spPr>
          <a:xfrm>
            <a:off x="3129673" y="1236702"/>
            <a:ext cx="2226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БРУДНИЙ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514AE02F-F4C9-2E44-8AB2-25D3E519F81D}"/>
              </a:ext>
            </a:extLst>
          </p:cNvPr>
          <p:cNvGrpSpPr/>
          <p:nvPr/>
        </p:nvGrpSpPr>
        <p:grpSpPr>
          <a:xfrm>
            <a:off x="5430230" y="1779756"/>
            <a:ext cx="3353283" cy="3015366"/>
            <a:chOff x="5480431" y="1654979"/>
            <a:chExt cx="3353283" cy="3015366"/>
          </a:xfrm>
        </p:grpSpPr>
        <p:pic>
          <p:nvPicPr>
            <p:cNvPr id="55" name="Рисунок 54" descr="Изображение выглядит как корзина, Контейнер для отходов, контейнер, мус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C5BB6-AB73-7BE8-5318-4B763A00B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8144" y="1654979"/>
              <a:ext cx="2187374" cy="2187374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орзина, Контейнер для отходов, контейнер, мус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BFF8636-9DAF-E4D1-BC9E-A7308E323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46340" y="2202904"/>
              <a:ext cx="2187374" cy="2187374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корзина, Контейнер для отходов, контейнер, мус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5AEF52-E493-A16A-DEF5-3F54F1E45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0431" y="2482971"/>
              <a:ext cx="2187374" cy="2187374"/>
            </a:xfrm>
            <a:prstGeom prst="rect">
              <a:avLst/>
            </a:prstGeom>
          </p:spPr>
        </p:pic>
      </p:grp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313B4E0B-138B-02FD-E24D-809579276FA6}"/>
              </a:ext>
            </a:extLst>
          </p:cNvPr>
          <p:cNvSpPr/>
          <p:nvPr/>
        </p:nvSpPr>
        <p:spPr>
          <a:xfrm>
            <a:off x="5292093" y="2818544"/>
            <a:ext cx="714375" cy="442536"/>
          </a:xfrm>
          <a:prstGeom prst="rightArrow">
            <a:avLst>
              <a:gd name="adj1" fmla="val 50000"/>
              <a:gd name="adj2" fmla="val 5645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B9B570EE-D794-29DB-6A05-B15EB1C160E6}"/>
              </a:ext>
            </a:extLst>
          </p:cNvPr>
          <p:cNvSpPr/>
          <p:nvPr/>
        </p:nvSpPr>
        <p:spPr>
          <a:xfrm>
            <a:off x="2221980" y="2839186"/>
            <a:ext cx="714375" cy="442536"/>
          </a:xfrm>
          <a:prstGeom prst="rightArrow">
            <a:avLst>
              <a:gd name="adj1" fmla="val 50000"/>
              <a:gd name="adj2" fmla="val 5645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4" name="Рисунок 63" descr="Изображение выглядит как рисунок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BB5A08-2C56-74BC-1DFC-0359FCB9856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534" y="2183618"/>
            <a:ext cx="2294230" cy="2294230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графическая вставка, иллюстрация, Мультфильм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F16D68-AC57-CF0A-7F0C-0E3263297BA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24" y="2246075"/>
            <a:ext cx="2019793" cy="201979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2BEAB78-2AE8-679D-91D7-5FAF7700EA9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735" y="2133510"/>
            <a:ext cx="2182573" cy="2182573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F923C8DD-33A0-F56D-69ED-D7DD60858B34}"/>
              </a:ext>
            </a:extLst>
          </p:cNvPr>
          <p:cNvSpPr txBox="1"/>
          <p:nvPr/>
        </p:nvSpPr>
        <p:spPr>
          <a:xfrm>
            <a:off x="3444207" y="1272867"/>
            <a:ext cx="1414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ЗЛИЙ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CAA8F7-C0FC-5E5F-E208-4EE18015078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6287" y="1192755"/>
            <a:ext cx="3989767" cy="3819700"/>
          </a:xfrm>
          <a:prstGeom prst="rect">
            <a:avLst/>
          </a:prstGeom>
        </p:spPr>
      </p:pic>
      <p:pic>
        <p:nvPicPr>
          <p:cNvPr id="275" name="Picture 274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563428" y="3039812"/>
            <a:ext cx="256222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0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35" grpId="0"/>
      <p:bldP spid="35" grpId="1"/>
      <p:bldP spid="42" grpId="0"/>
      <p:bldP spid="42" grpId="1"/>
      <p:bldP spid="49" grpId="0"/>
      <p:bldP spid="49" grpId="1"/>
      <p:bldP spid="54" grpId="0"/>
      <p:bldP spid="54" grpId="1"/>
      <p:bldP spid="22" grpId="0" animBg="1"/>
      <p:bldP spid="22" grpId="1" animBg="1"/>
      <p:bldP spid="22" grpId="2" animBg="1"/>
      <p:bldP spid="22" grpId="3" animBg="1"/>
      <p:bldP spid="22" grpId="4" animBg="1"/>
      <p:bldP spid="22" grpId="5" animBg="1"/>
      <p:bldP spid="22" grpId="6" animBg="1"/>
      <p:bldP spid="22" grpId="7" animBg="1"/>
      <p:bldP spid="22" grpId="8" animBg="1"/>
      <p:bldP spid="22" grpId="9" animBg="1"/>
      <p:bldP spid="22" grpId="10" animBg="1"/>
      <p:bldP spid="22" grpId="11" animBg="1"/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19" grpId="6" animBg="1"/>
      <p:bldP spid="19" grpId="7" animBg="1"/>
      <p:bldP spid="19" grpId="8" animBg="1"/>
      <p:bldP spid="19" grpId="9" animBg="1"/>
      <p:bldP spid="19" grpId="10" animBg="1"/>
      <p:bldP spid="19" grpId="11" animBg="1"/>
      <p:bldP spid="69" grpId="0"/>
      <p:bldP spid="69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0872A58-A797-4818-8894-9873C3CC104F}"/>
</file>

<file path=customXml/itemProps2.xml><?xml version="1.0" encoding="utf-8"?>
<ds:datastoreItem xmlns:ds="http://schemas.openxmlformats.org/officeDocument/2006/customXml" ds:itemID="{7DC755B0-EF71-4A93-A5D8-5AFEB8E4D3C8}"/>
</file>

<file path=customXml/itemProps3.xml><?xml version="1.0" encoding="utf-8"?>
<ds:datastoreItem xmlns:ds="http://schemas.openxmlformats.org/officeDocument/2006/customXml" ds:itemID="{A7C18796-F286-4ABE-99AB-3254CC6FC3F5}"/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6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2025-02-15T10:05:02Z</dcterms:created>
  <dcterms:modified xsi:type="dcterms:W3CDTF">2025-02-27T12:12:06Z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