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EB8A-CDDC-48D7-9154-48E98304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BD3F5-00E2-453C-8397-1DEC57F6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77BC8-3E0B-4112-97B9-00F7282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54342-FD9C-4BB9-8386-F425B88C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1EAD-CCF7-41D5-A6B1-6931384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84D9-69A2-44B3-8FED-CEF627E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86384-66FE-490D-82AC-3688CB20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29C0D-FF21-43D1-80BB-81A602D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17F-A533-41ED-A07E-4DE33698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139E-3348-4DBD-A2C1-A0EECB6E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BEA524-FC42-47D1-9A85-8A5731385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DCD18-FCA3-4B55-8A5C-17DEE705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ED1AF-CE3A-4A74-82F2-E36D9574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A717-33C4-460C-B4EF-BC388FBF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46E93-9030-4174-97ED-AB26C70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3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BC37-A0D5-4B38-811E-A188AB6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6F99-34A6-4EE4-B0A0-66F4F82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5333B-887C-4046-8834-5AB9D0E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55DE-D33C-4945-AB47-F11C8063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A3BD-7FDC-453C-8DDA-A5FF106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78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43D9-9C34-450F-B48E-4DA6FA12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E5981-F6F5-4F37-A921-BF1FB1219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FED8B-C799-4434-99CF-8684BA1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37814-622F-4360-8368-81129034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E29-AC16-441C-90BA-FC57C2D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1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0973-E63B-4820-AC35-11B4916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66276-DCBE-4815-AA3F-3E1439C4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0765E-6ED3-4875-8FE8-B61B999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259E2-1B69-4589-94B6-63A7B73E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7C95-D7F2-4DFB-8C32-5D98DB5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D8B9-2111-4CE8-B315-98C1DE9A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8FE2-8967-4F9E-AC45-DA7BBDA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80225-48E3-402B-A3C1-1CB56D3A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BFDE0-2E63-4DD6-B3C7-116FFCAE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A395A-7FC1-4EC0-946C-9E77CB61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C9AC-F8A8-43EF-A4E5-66B924A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C75936-6C1A-4A45-8B81-F8C173D1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7C754B-7AC2-4C06-9737-E93829F4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26932F-E85F-40E2-B3E7-DBFF416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F07-4290-4ECA-B4BF-4DE1EEC7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B11E4-A66A-49A6-A528-4EEABE32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45E17-6C4D-4175-8C4B-C566CD8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C48B-A6DA-49BD-9585-FA307D6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4074D-C456-4DAD-9C4E-2B0A4EE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EBDAE-C088-4818-BC15-DFD997B0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DD8-CC0E-400B-B910-B65065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E304-3312-4A44-93D4-6FDB10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C39-5FB7-4F5C-8621-D8264A84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3544-00DC-4886-B270-CCCCF995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0FEEF-7AA8-4335-B9A6-E720ED1A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D98C8-BCFF-4952-9BD9-901A21E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10FE4-63CA-45A1-B3BF-DBE2528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598F-6E83-413B-BD61-D82A618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C6C371-73B8-4587-A713-D0D56FEF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017B6-068E-4020-9A67-83A2E34E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F8C8B-D4D3-4B6E-A197-8A49D39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9301E-9CDE-49D8-B230-A739F6D8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A50F5-AC70-40F2-A57F-02BFC2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553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4870-543E-48C6-A3AD-FA4EBFE1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8A467-1D11-4F3B-9FDC-2D530AD5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39691-9418-4739-97BD-D3C14B04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6016D-A19D-4350-B8F2-B96507B3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EC6EC-D510-4958-A925-C4A005B1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4625C-28BB-7BE5-3A16-BD95C173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13212" y="3407103"/>
            <a:ext cx="1954611" cy="2671301"/>
            <a:chOff x="539552" y="476672"/>
            <a:chExt cx="2160240" cy="2952328"/>
          </a:xfrm>
        </p:grpSpPr>
        <p:sp>
          <p:nvSpPr>
            <p:cNvPr id="7" name="Овал 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13212" y="533608"/>
            <a:ext cx="1954611" cy="2671301"/>
            <a:chOff x="539552" y="476672"/>
            <a:chExt cx="2160240" cy="2952328"/>
          </a:xfrm>
        </p:grpSpPr>
        <p:sp>
          <p:nvSpPr>
            <p:cNvPr id="11" name="Овал 10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388" y="533608"/>
            <a:ext cx="1954611" cy="2671301"/>
            <a:chOff x="539552" y="476672"/>
            <a:chExt cx="2160240" cy="2952328"/>
          </a:xfrm>
        </p:grpSpPr>
        <p:sp>
          <p:nvSpPr>
            <p:cNvPr id="15" name="Овал 14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92361" y="533608"/>
            <a:ext cx="1954611" cy="2671301"/>
            <a:chOff x="539552" y="476672"/>
            <a:chExt cx="2160240" cy="2952328"/>
          </a:xfrm>
        </p:grpSpPr>
        <p:sp>
          <p:nvSpPr>
            <p:cNvPr id="19" name="Овал 18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843689" y="3407103"/>
            <a:ext cx="1954611" cy="2671301"/>
            <a:chOff x="539552" y="476672"/>
            <a:chExt cx="2160240" cy="2952328"/>
          </a:xfrm>
        </p:grpSpPr>
        <p:sp>
          <p:nvSpPr>
            <p:cNvPr id="23" name="Овал 22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2388" y="3493103"/>
            <a:ext cx="1954611" cy="2671301"/>
            <a:chOff x="539552" y="476672"/>
            <a:chExt cx="2160240" cy="2952328"/>
          </a:xfrm>
        </p:grpSpPr>
        <p:sp>
          <p:nvSpPr>
            <p:cNvPr id="27" name="Овал 2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AF905-3985-819F-2730-B65D7E130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F504EC-8B35-B82C-73C7-DB19E125E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49" y="2258103"/>
            <a:ext cx="933474" cy="97951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E99032A5-EC02-6191-62E1-D3C03CAE2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1" y="2275943"/>
            <a:ext cx="977306" cy="97730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0AF65E09-6E61-AE3F-FDD6-37806C5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8" y="3428520"/>
            <a:ext cx="1518118" cy="151811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E597CF-9F89-D39B-ED26-5DB11FC21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4" y="525129"/>
            <a:ext cx="1805388" cy="18053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B9291B2-3A1B-42F6-F312-194649F21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6" y="3491471"/>
            <a:ext cx="1600639" cy="160063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5A34FD-2D81-DF39-3D73-8EFC64627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3" y="608805"/>
            <a:ext cx="1616585" cy="161658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C01EDA-37FC-61CF-0F64-49B242B0E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8" y="684850"/>
            <a:ext cx="1473946" cy="1479890"/>
          </a:xfrm>
          <a:prstGeom prst="rect">
            <a:avLst/>
          </a:prstGeom>
        </p:spPr>
      </p:pic>
      <p:pic>
        <p:nvPicPr>
          <p:cNvPr id="6144" name="Рисунок 6143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696EA9-E02A-A708-59CD-77E3117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2" y="2260435"/>
            <a:ext cx="933474" cy="979519"/>
          </a:xfrm>
          <a:prstGeom prst="rect">
            <a:avLst/>
          </a:prstGeom>
        </p:spPr>
      </p:pic>
      <p:pic>
        <p:nvPicPr>
          <p:cNvPr id="6145" name="Рисунок 6144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4AA4961-6EDC-2898-9B06-8776CECB9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278275"/>
            <a:ext cx="977306" cy="977306"/>
          </a:xfrm>
          <a:prstGeom prst="rect">
            <a:avLst/>
          </a:prstGeom>
        </p:spPr>
      </p:pic>
      <p:pic>
        <p:nvPicPr>
          <p:cNvPr id="6151" name="Рисунок 6150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662B1B-44D3-35AB-A9C2-B650633F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5" y="2258103"/>
            <a:ext cx="933474" cy="979519"/>
          </a:xfrm>
          <a:prstGeom prst="rect">
            <a:avLst/>
          </a:prstGeom>
        </p:spPr>
      </p:pic>
      <p:pic>
        <p:nvPicPr>
          <p:cNvPr id="6152" name="Рисунок 615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43E54AD-12C1-2188-3381-7451BB16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87" y="2275943"/>
            <a:ext cx="977306" cy="977306"/>
          </a:xfrm>
          <a:prstGeom prst="rect">
            <a:avLst/>
          </a:prstGeom>
        </p:spPr>
      </p:pic>
      <p:pic>
        <p:nvPicPr>
          <p:cNvPr id="6153" name="Рисунок 6152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656BC-4FE4-EC42-3CB7-4AE5E504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1" y="5139352"/>
            <a:ext cx="933474" cy="979519"/>
          </a:xfrm>
          <a:prstGeom prst="rect">
            <a:avLst/>
          </a:prstGeom>
        </p:spPr>
      </p:pic>
      <p:pic>
        <p:nvPicPr>
          <p:cNvPr id="6154" name="Рисунок 6153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747999B-D52C-71A9-8D87-6E13BF70A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63" y="5157192"/>
            <a:ext cx="977306" cy="977306"/>
          </a:xfrm>
          <a:prstGeom prst="rect">
            <a:avLst/>
          </a:prstGeom>
        </p:spPr>
      </p:pic>
      <p:pic>
        <p:nvPicPr>
          <p:cNvPr id="6155" name="Рисунок 6154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8DBC61A-2441-2BE7-A165-7F66AF16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3" y="5218796"/>
            <a:ext cx="933474" cy="979519"/>
          </a:xfrm>
          <a:prstGeom prst="rect">
            <a:avLst/>
          </a:prstGeom>
        </p:spPr>
      </p:pic>
      <p:pic>
        <p:nvPicPr>
          <p:cNvPr id="6156" name="Рисунок 615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F0140B5-C956-DB9B-A91D-07ED9A57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5" y="5236636"/>
            <a:ext cx="977306" cy="977306"/>
          </a:xfrm>
          <a:prstGeom prst="rect">
            <a:avLst/>
          </a:prstGeom>
        </p:spPr>
      </p:pic>
      <p:pic>
        <p:nvPicPr>
          <p:cNvPr id="6157" name="Рисунок 6156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6D0A2C0-5554-FDD8-8949-FD001084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8" y="5136971"/>
            <a:ext cx="933474" cy="979519"/>
          </a:xfrm>
          <a:prstGeom prst="rect">
            <a:avLst/>
          </a:prstGeom>
        </p:spPr>
      </p:pic>
      <p:pic>
        <p:nvPicPr>
          <p:cNvPr id="6158" name="Рисунок 615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135FABF-FC28-3F9B-2C28-4090988D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40" y="5154811"/>
            <a:ext cx="977306" cy="977306"/>
          </a:xfrm>
          <a:prstGeom prst="rect">
            <a:avLst/>
          </a:prstGeom>
        </p:spPr>
      </p:pic>
      <p:sp>
        <p:nvSpPr>
          <p:cNvPr id="6160" name="Равнобедренный треугольник 6159">
            <a:extLst>
              <a:ext uri="{FF2B5EF4-FFF2-40B4-BE49-F238E27FC236}">
                <a16:creationId xmlns:a16="http://schemas.microsoft.com/office/drawing/2014/main" id="{CEFD77FC-650C-E346-94A1-48D37265D314}"/>
              </a:ext>
            </a:extLst>
          </p:cNvPr>
          <p:cNvSpPr/>
          <p:nvPr/>
        </p:nvSpPr>
        <p:spPr>
          <a:xfrm>
            <a:off x="7441744" y="3626817"/>
            <a:ext cx="1362400" cy="117448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99FD9D-F84C-CB44-FABB-D5273D175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9" y="1468031"/>
            <a:ext cx="3392417" cy="3457123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521" y="2352269"/>
            <a:ext cx="2857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E3749-9DB6-4FA7-BBA3-429CDF736CA3}"/>
</file>

<file path=customXml/itemProps2.xml><?xml version="1.0" encoding="utf-8"?>
<ds:datastoreItem xmlns:ds="http://schemas.openxmlformats.org/officeDocument/2006/customXml" ds:itemID="{D8A38E22-BA41-4091-A9D0-1ACAFFD50822}"/>
</file>

<file path=customXml/itemProps3.xml><?xml version="1.0" encoding="utf-8"?>
<ds:datastoreItem xmlns:ds="http://schemas.openxmlformats.org/officeDocument/2006/customXml" ds:itemID="{DA8B128A-8A2A-4952-A898-D64732150B4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</cp:revision>
  <dcterms:created xsi:type="dcterms:W3CDTF">2024-04-18T14:03:10Z</dcterms:created>
  <dcterms:modified xsi:type="dcterms:W3CDTF">2025-01-03T12:25:42Z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