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2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71"/>
            <a:ext cx="12244914" cy="691234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782772" y="322422"/>
            <a:ext cx="8420937" cy="60870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746" y="-33185"/>
            <a:ext cx="643272" cy="597823"/>
          </a:xfrm>
          <a:prstGeom prst="rect">
            <a:avLst/>
          </a:prstGeom>
        </p:spPr>
      </p:pic>
      <p:pic>
        <p:nvPicPr>
          <p:cNvPr id="6" name="корабль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34" y="472617"/>
            <a:ext cx="2007153" cy="2007153"/>
          </a:xfrm>
          <a:prstGeom prst="rect">
            <a:avLst/>
          </a:prstGeom>
        </p:spPr>
      </p:pic>
      <p:pic>
        <p:nvPicPr>
          <p:cNvPr id="18" name="ракет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742" y="510787"/>
            <a:ext cx="2000696" cy="2000696"/>
          </a:xfrm>
          <a:prstGeom prst="rect">
            <a:avLst/>
          </a:prstGeom>
        </p:spPr>
      </p:pic>
      <p:pic>
        <p:nvPicPr>
          <p:cNvPr id="19" name="мотоцикл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57" y="2624679"/>
            <a:ext cx="1608291" cy="1482512"/>
          </a:xfrm>
          <a:prstGeom prst="rect">
            <a:avLst/>
          </a:prstGeom>
        </p:spPr>
      </p:pic>
      <p:pic>
        <p:nvPicPr>
          <p:cNvPr id="20" name="вертолет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57" y="4309918"/>
            <a:ext cx="1989795" cy="1989795"/>
          </a:xfrm>
          <a:prstGeom prst="rect">
            <a:avLst/>
          </a:prstGeom>
        </p:spPr>
      </p:pic>
      <p:pic>
        <p:nvPicPr>
          <p:cNvPr id="21" name="машина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17" y="2517560"/>
            <a:ext cx="2268839" cy="2268839"/>
          </a:xfrm>
          <a:prstGeom prst="rect">
            <a:avLst/>
          </a:prstGeom>
        </p:spPr>
      </p:pic>
      <p:pic>
        <p:nvPicPr>
          <p:cNvPr id="22" name="автобу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260" y="4262913"/>
            <a:ext cx="2003925" cy="2003925"/>
          </a:xfrm>
          <a:prstGeom prst="rect">
            <a:avLst/>
          </a:prstGeom>
        </p:spPr>
      </p:pic>
      <p:pic>
        <p:nvPicPr>
          <p:cNvPr id="23" name="воздушний шар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09" y="462608"/>
            <a:ext cx="1847044" cy="1847044"/>
          </a:xfrm>
          <a:prstGeom prst="rect">
            <a:avLst/>
          </a:prstGeom>
        </p:spPr>
      </p:pic>
      <p:pic>
        <p:nvPicPr>
          <p:cNvPr id="24" name="самолет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16" y="4506939"/>
            <a:ext cx="2130309" cy="2130309"/>
          </a:xfrm>
          <a:prstGeom prst="rect">
            <a:avLst/>
          </a:prstGeom>
        </p:spPr>
      </p:pic>
      <p:pic>
        <p:nvPicPr>
          <p:cNvPr id="25" name="легковая машина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05" y="2699848"/>
            <a:ext cx="2074306" cy="1104344"/>
          </a:xfrm>
          <a:prstGeom prst="rect">
            <a:avLst/>
          </a:prstGeom>
        </p:spPr>
      </p:pic>
      <p:pic>
        <p:nvPicPr>
          <p:cNvPr id="26" name="лод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72" y="317259"/>
            <a:ext cx="2011995" cy="2011995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199898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yanag</cp:lastModifiedBy>
  <cp:revision>5</cp:revision>
  <dcterms:created xsi:type="dcterms:W3CDTF">2024-04-21T08:12:00Z</dcterms:created>
  <dcterms:modified xsi:type="dcterms:W3CDTF">2024-07-09T21:03:56Z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4785F83B399547FB97D5DC96E4F563E4_12</vt:lpwstr>
  </property>
  <property fmtid="{D5CDD505-2E9C-101B-9397-08002B2CF9AE}" pid="3" name="KSOProductBuildVer">
    <vt:lpwstr>1033-12.2.0.17119</vt:lpwstr>
  </property>
</Properties>
</file>