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836" y="6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AB89613-A98B-9432-BA50-432074F7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15543"/>
          <a:stretch/>
        </p:blipFill>
        <p:spPr>
          <a:xfrm>
            <a:off x="496946" y="401734"/>
            <a:ext cx="8010238" cy="5691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681422" y="580458"/>
            <a:ext cx="564128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Оленка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йшла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зі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школи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Вона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була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голодна!</a:t>
            </a:r>
          </a:p>
        </p:txBody>
      </p:sp>
      <p:pic>
        <p:nvPicPr>
          <p:cNvPr id="11" name="Рисунок 10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0B63D968-943E-BB2A-6225-4D42C8305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481" y="1344085"/>
            <a:ext cx="4096806" cy="409680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E633DF8-13B3-8F1E-C471-73BBF27191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18" y="2803096"/>
            <a:ext cx="2935862" cy="2935862"/>
          </a:xfrm>
          <a:prstGeom prst="rect">
            <a:avLst/>
          </a:prstGeom>
        </p:spPr>
      </p:pic>
      <p:sp>
        <p:nvSpPr>
          <p:cNvPr id="26" name="Облачко с текстом: овальное 25">
            <a:extLst>
              <a:ext uri="{FF2B5EF4-FFF2-40B4-BE49-F238E27FC236}">
                <a16:creationId xmlns:a16="http://schemas.microsoft.com/office/drawing/2014/main" id="{66D84935-A790-50B9-5B21-3D9550A927DC}"/>
              </a:ext>
            </a:extLst>
          </p:cNvPr>
          <p:cNvSpPr/>
          <p:nvPr/>
        </p:nvSpPr>
        <p:spPr>
          <a:xfrm>
            <a:off x="653949" y="1648593"/>
            <a:ext cx="2489880" cy="2061028"/>
          </a:xfrm>
          <a:prstGeom prst="wedgeEllipseCallout">
            <a:avLst>
              <a:gd name="adj1" fmla="val 47953"/>
              <a:gd name="adj2" fmla="val 5616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Рисунок 12" descr="Изображение выглядит как еда, посуда, блюдо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4C634506-A6F6-1E04-1753-B44DB2E859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4" y="2171483"/>
            <a:ext cx="1478208" cy="110865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66738D2-2729-115C-D444-E9A8BA4506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18" y="2237360"/>
            <a:ext cx="974486" cy="9744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542F7CB3-7954-C61D-5842-9E3E49DD54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505604" y="401734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DA7B3A9-BEDE-5CB0-3D20-10657016F45B}"/>
              </a:ext>
            </a:extLst>
          </p:cNvPr>
          <p:cNvSpPr/>
          <p:nvPr/>
        </p:nvSpPr>
        <p:spPr>
          <a:xfrm>
            <a:off x="672494" y="614605"/>
            <a:ext cx="780534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Прийшла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Оленка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додому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взяла 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зі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столу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холодні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оладки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з'їла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7" name="Рисунок 56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D0ED48D-AF1C-B05B-CDC3-C14C760F3E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66" y="3572606"/>
            <a:ext cx="3066544" cy="306654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ADDB5DC0-0DE6-2C24-7057-ABFBEDFE0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58" y="1987428"/>
            <a:ext cx="3923494" cy="392349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AEC93C4-2321-5174-E9A0-912F8F43AF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03" y="2553291"/>
            <a:ext cx="2417354" cy="2417354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мебель, в помещении, дизайн интерьер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AA667E40-5F21-1262-2BA2-0AF9E6A2AE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0" r="4656"/>
          <a:stretch/>
        </p:blipFill>
        <p:spPr>
          <a:xfrm>
            <a:off x="505604" y="410750"/>
            <a:ext cx="8010237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D69BC31-8F8C-C1DF-68BC-074D467EF84D}"/>
              </a:ext>
            </a:extLst>
          </p:cNvPr>
          <p:cNvSpPr/>
          <p:nvPr/>
        </p:nvSpPr>
        <p:spPr>
          <a:xfrm>
            <a:off x="617815" y="485154"/>
            <a:ext cx="80153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Оленка не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наїлася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Захотіла</a:t>
            </a:r>
            <a:endParaRPr lang="ru-RU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Оленка булку –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з'їла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і не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наїлася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3" name="Рисунок 72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78F1DC5-CAFF-124A-F79B-C362C17DD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66" y="3581622"/>
            <a:ext cx="3066544" cy="306654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9956D0-B210-F041-7E9E-E88D1C4CD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52" y="2138201"/>
            <a:ext cx="3923494" cy="3923494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07ECC37-317E-85DD-AAB6-A088857209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97" y="3200311"/>
            <a:ext cx="1616081" cy="1616081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662AE521-35DC-A034-FA36-ACD6764F40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01188" y="384881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6792EDB5-0066-0686-8A65-ED488B360356}"/>
              </a:ext>
            </a:extLst>
          </p:cNvPr>
          <p:cNvSpPr/>
          <p:nvPr/>
        </p:nvSpPr>
        <p:spPr>
          <a:xfrm>
            <a:off x="451558" y="418113"/>
            <a:ext cx="81259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Знайшла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у холодильнику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шоколадку,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з'їла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одразу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наїлася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00" name="Рисунок 99" descr="Изображение выглядит как устройство, кухонный прибор, Бытовая техника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39404A15-D79B-5A4A-1F6D-AD6CC6661B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102" y="1979201"/>
            <a:ext cx="4324190" cy="432419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851E808-47CA-4888-2040-3C8178BEB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21" y="2123302"/>
            <a:ext cx="3923494" cy="3923494"/>
          </a:xfrm>
          <a:prstGeom prst="rect">
            <a:avLst/>
          </a:prstGeom>
        </p:spPr>
      </p:pic>
      <p:pic>
        <p:nvPicPr>
          <p:cNvPr id="110" name="Рисунок 109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A86E43BB-A569-C1F5-7C98-7A1523EF75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7" y="3298638"/>
            <a:ext cx="1608777" cy="1608777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B3BF665-6C05-2FA3-01B8-4E5EB23234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30359" y="372391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" name="Рисунок 132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F760CB54-3EAD-6A70-B96B-CFBCFB0F236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516824" y="481889"/>
            <a:ext cx="7994755" cy="5677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7C09C05E-C382-AAC1-47D6-0A5CD70E03D7}"/>
              </a:ext>
            </a:extLst>
          </p:cNvPr>
          <p:cNvSpPr/>
          <p:nvPr/>
        </p:nvSpPr>
        <p:spPr>
          <a:xfrm>
            <a:off x="790375" y="523402"/>
            <a:ext cx="75376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І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навіщо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я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стільки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всього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їла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? -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подумала Оленка.</a:t>
            </a:r>
          </a:p>
        </p:txBody>
      </p:sp>
      <p:sp>
        <p:nvSpPr>
          <p:cNvPr id="136" name="Облачко с текстом: овальное 135">
            <a:extLst>
              <a:ext uri="{FF2B5EF4-FFF2-40B4-BE49-F238E27FC236}">
                <a16:creationId xmlns:a16="http://schemas.microsoft.com/office/drawing/2014/main" id="{10FDEDE8-7A75-59AD-A026-C0E16864C903}"/>
              </a:ext>
            </a:extLst>
          </p:cNvPr>
          <p:cNvSpPr/>
          <p:nvPr/>
        </p:nvSpPr>
        <p:spPr>
          <a:xfrm>
            <a:off x="3406134" y="1905781"/>
            <a:ext cx="4759013" cy="2744732"/>
          </a:xfrm>
          <a:prstGeom prst="wedgeEllipseCallout">
            <a:avLst>
              <a:gd name="adj1" fmla="val -56326"/>
              <a:gd name="adj2" fmla="val 30574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8D1637BF-A39B-83B5-930D-79B30D6990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602" y="2156026"/>
            <a:ext cx="2015649" cy="2015649"/>
          </a:xfrm>
          <a:prstGeom prst="rect">
            <a:avLst/>
          </a:prstGeom>
        </p:spPr>
      </p:pic>
      <p:pic>
        <p:nvPicPr>
          <p:cNvPr id="138" name="Рисунок 137" descr="Изображение выглядит как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AF24FC7-DE0C-AA41-5BF9-530F8BDA70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33" y="2607710"/>
            <a:ext cx="1454975" cy="1454975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E96418ED-459C-07E7-6FDC-0A8D4CE3C8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45" y="2307262"/>
            <a:ext cx="1741709" cy="1741709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9E1E3F8-6B78-5F28-C7F2-BC8F41349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" y="2459620"/>
            <a:ext cx="3923494" cy="3923494"/>
          </a:xfrm>
          <a:prstGeom prst="rect">
            <a:avLst/>
          </a:prstGeom>
        </p:spPr>
      </p:pic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F3EAF4AF-B0E8-BCC8-10C4-C71417FC837D}"/>
              </a:ext>
            </a:extLst>
          </p:cNvPr>
          <p:cNvSpPr/>
          <p:nvPr/>
        </p:nvSpPr>
        <p:spPr>
          <a:xfrm>
            <a:off x="635870" y="587826"/>
            <a:ext cx="75600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Вистачило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б </a:t>
            </a:r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однієї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шоколадки.</a:t>
            </a:r>
          </a:p>
          <a:p>
            <a:pPr algn="ctr"/>
            <a:r>
              <a:rPr lang="ru-RU" sz="32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Чи</a:t>
            </a:r>
            <a:r>
              <a:rPr lang="ru-RU" sz="32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так?</a:t>
            </a:r>
          </a:p>
        </p:txBody>
      </p:sp>
      <p:pic>
        <p:nvPicPr>
          <p:cNvPr id="150" name="Рисунок 149" descr="Изображение выглядит как в помещении, дизайн интерьера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0915B842-91D1-95C5-2174-F958790A487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biLevel thresh="2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3" r="14045"/>
          <a:stretch/>
        </p:blipFill>
        <p:spPr>
          <a:xfrm>
            <a:off x="444286" y="362261"/>
            <a:ext cx="8074771" cy="5881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E28E511-1861-46D4-112A-45382808B1DF}"/>
              </a:ext>
            </a:extLst>
          </p:cNvPr>
          <p:cNvGrpSpPr/>
          <p:nvPr/>
        </p:nvGrpSpPr>
        <p:grpSpPr>
          <a:xfrm>
            <a:off x="742216" y="915516"/>
            <a:ext cx="2482347" cy="1763766"/>
            <a:chOff x="14552911" y="-5936656"/>
            <a:chExt cx="2482347" cy="1763766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FE9174D-659A-51C9-2561-E73B27E76DAA}"/>
                </a:ext>
              </a:extLst>
            </p:cNvPr>
            <p:cNvGrpSpPr/>
            <p:nvPr/>
          </p:nvGrpSpPr>
          <p:grpSpPr>
            <a:xfrm>
              <a:off x="14552911" y="-5936656"/>
              <a:ext cx="2482347" cy="1763766"/>
              <a:chOff x="649346" y="554134"/>
              <a:chExt cx="8010238" cy="5691463"/>
            </a:xfrm>
          </p:grpSpPr>
          <p:pic>
            <p:nvPicPr>
              <p:cNvPr id="39" name="Рисунок 38" descr="Изображение выглядит как пейзаж, растение, трава, природ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43EB3B-FAF5-461C-DB91-E7F790B4CF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3" r="15543"/>
              <a:stretch/>
            </p:blipFill>
            <p:spPr>
              <a:xfrm>
                <a:off x="649346" y="554134"/>
                <a:ext cx="8010238" cy="569146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0" name="Рисунок 39" descr="Изображение выглядит как строительство, окно, до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5E8008-9E90-27FC-E6D7-3EFBFD787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5881" y="1496485"/>
                <a:ext cx="4096806" cy="4096806"/>
              </a:xfrm>
              <a:prstGeom prst="rect">
                <a:avLst/>
              </a:prstGeom>
            </p:spPr>
          </p:pic>
          <p:sp>
            <p:nvSpPr>
              <p:cNvPr id="43" name="Облачко с текстом: овальное 42">
                <a:extLst>
                  <a:ext uri="{FF2B5EF4-FFF2-40B4-BE49-F238E27FC236}">
                    <a16:creationId xmlns:a16="http://schemas.microsoft.com/office/drawing/2014/main" id="{E0133798-7876-E84A-D9E8-3FA84DB35E7C}"/>
                  </a:ext>
                </a:extLst>
              </p:cNvPr>
              <p:cNvSpPr/>
              <p:nvPr/>
            </p:nvSpPr>
            <p:spPr>
              <a:xfrm>
                <a:off x="806349" y="1800993"/>
                <a:ext cx="2489880" cy="2061028"/>
              </a:xfrm>
              <a:prstGeom prst="wedgeEllipseCallout">
                <a:avLst>
                  <a:gd name="adj1" fmla="val 47953"/>
                  <a:gd name="adj2" fmla="val 56162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pic>
            <p:nvPicPr>
              <p:cNvPr id="44" name="Рисунок 43" descr="Изображение выглядит как еда, посуда, блюдо, тарел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EA4844A-4D59-FE7F-3768-28F0C4359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894" y="2323883"/>
                <a:ext cx="1478208" cy="1108656"/>
              </a:xfrm>
              <a:prstGeom prst="rect">
                <a:avLst/>
              </a:prstGeom>
            </p:spPr>
          </p:pic>
          <p:pic>
            <p:nvPicPr>
    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0FF13C0-8D42-E8E2-15FF-FE32856717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5018" y="2389760"/>
                <a:ext cx="974486" cy="974486"/>
              </a:xfrm>
              <a:prstGeom prst="rect">
                <a:avLst/>
              </a:prstGeom>
            </p:spPr>
          </p:pic>
        </p:grpSp>
        <p:pic>
          <p:nvPicPr>
  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DBECF0B-7944-D640-BCA6-18D59553F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3035" y="-5134535"/>
              <a:ext cx="704330" cy="704330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16E02FF0-164D-3172-8237-C4156CB0162A}"/>
              </a:ext>
            </a:extLst>
          </p:cNvPr>
          <p:cNvGrpSpPr/>
          <p:nvPr/>
        </p:nvGrpSpPr>
        <p:grpSpPr>
          <a:xfrm>
            <a:off x="2910961" y="701610"/>
            <a:ext cx="2968574" cy="2288978"/>
            <a:chOff x="16736492" y="-6232320"/>
            <a:chExt cx="2968574" cy="2288978"/>
          </a:xfrm>
        </p:grpSpPr>
        <p:pic>
          <p:nvPicPr>
            <p:cNvPr id="47" name="Рисунок 4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9176A26-8BD7-D733-1EAD-802BAC384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6492" y="-6232320"/>
              <a:ext cx="2177713" cy="2177713"/>
            </a:xfrm>
            <a:prstGeom prst="rect">
              <a:avLst/>
            </a:prstGeom>
          </p:spPr>
        </p:pic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6EF5C27A-BAE8-AB73-BABD-AA559345A173}"/>
                </a:ext>
              </a:extLst>
            </p:cNvPr>
            <p:cNvGrpSpPr/>
            <p:nvPr/>
          </p:nvGrpSpPr>
          <p:grpSpPr>
            <a:xfrm>
              <a:off x="18217198" y="-5925774"/>
              <a:ext cx="1487868" cy="1982432"/>
              <a:chOff x="4654177" y="4154628"/>
              <a:chExt cx="3066544" cy="4085859"/>
            </a:xfrm>
          </p:grpSpPr>
          <p:pic>
            <p:nvPicPr>
              <p:cNvPr id="51" name="Рисунок 50" descr="Изображение выглядит как мебель, стул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0A9679B-58AC-536B-3CEA-0369D7887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4177" y="5173943"/>
                <a:ext cx="3066544" cy="3066544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13B31BA1-28EF-DD68-F6D4-2A0D87418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2014" y="4154628"/>
                <a:ext cx="2417354" cy="2417354"/>
              </a:xfrm>
              <a:prstGeom prst="rect">
                <a:avLst/>
              </a:prstGeom>
            </p:spPr>
          </p:pic>
        </p:grp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D3BE6D3-D474-12C1-D1C0-6DD91A2AF63D}"/>
              </a:ext>
            </a:extLst>
          </p:cNvPr>
          <p:cNvGrpSpPr/>
          <p:nvPr/>
        </p:nvGrpSpPr>
        <p:grpSpPr>
          <a:xfrm>
            <a:off x="5892965" y="905604"/>
            <a:ext cx="2504870" cy="1950494"/>
            <a:chOff x="19439567" y="-6119899"/>
            <a:chExt cx="2504870" cy="1950494"/>
          </a:xfrm>
        </p:grpSpPr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5EB6738A-DC0A-270E-D17E-CAF569076B69}"/>
                </a:ext>
              </a:extLst>
            </p:cNvPr>
            <p:cNvGrpSpPr/>
            <p:nvPr/>
          </p:nvGrpSpPr>
          <p:grpSpPr>
            <a:xfrm>
              <a:off x="19439567" y="-6119899"/>
              <a:ext cx="2504870" cy="1950494"/>
              <a:chOff x="664828" y="554135"/>
              <a:chExt cx="8010237" cy="6237416"/>
            </a:xfrm>
          </p:grpSpPr>
          <p:pic>
            <p:nvPicPr>
              <p:cNvPr id="68" name="Рисунок 67" descr="Изображение выглядит как мебель, в помещении, дизайн интерьера, строитель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714EF68-E1E1-180F-B700-3BC40AB0C8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20" r="4656"/>
              <a:stretch/>
            </p:blipFill>
            <p:spPr>
              <a:xfrm>
                <a:off x="664828" y="554135"/>
                <a:ext cx="8010237" cy="569146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74" name="Рисунок 73" descr="Изображение выглядит как мебель, стул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0FA9009-D9B6-31FD-DE70-A28F4969A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5490" y="3725007"/>
                <a:ext cx="3066544" cy="3066544"/>
              </a:xfrm>
              <a:prstGeom prst="rect">
                <a:avLst/>
              </a:prstGeom>
            </p:spPr>
          </p:pic>
          <p:pic>
            <p:nvPicPr>
              <p:cNvPr id="76" name="Рисунок 75" descr="Изображение выглядит как спираль, беспозвоноч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C8AD7A8-B95C-5E9D-12ED-8DEB7D95F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0721" y="3343696"/>
                <a:ext cx="1616081" cy="1616081"/>
              </a:xfrm>
              <a:prstGeom prst="rect">
                <a:avLst/>
              </a:prstGeom>
            </p:spPr>
          </p:pic>
        </p:grpSp>
        <p:pic>
          <p:nvPicPr>
            <p:cNvPr id="54" name="Рисунок 5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21DD5CC-72B7-6C2A-8449-5B22C44F7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2634" y="-5452475"/>
              <a:ext cx="1079368" cy="1079368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2438E64-D5E4-B437-C483-BAF261D43293}"/>
              </a:ext>
            </a:extLst>
          </p:cNvPr>
          <p:cNvGrpSpPr/>
          <p:nvPr/>
        </p:nvGrpSpPr>
        <p:grpSpPr>
          <a:xfrm>
            <a:off x="759116" y="3357343"/>
            <a:ext cx="2491187" cy="1844224"/>
            <a:chOff x="17132154" y="-243683"/>
            <a:chExt cx="2491187" cy="1844224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1084F650-7CDE-C192-EDE3-500538A5699C}"/>
                </a:ext>
              </a:extLst>
            </p:cNvPr>
            <p:cNvGrpSpPr/>
            <p:nvPr/>
          </p:nvGrpSpPr>
          <p:grpSpPr>
            <a:xfrm>
              <a:off x="17132154" y="-243683"/>
              <a:ext cx="2491187" cy="1844224"/>
              <a:chOff x="649345" y="580872"/>
              <a:chExt cx="7994755" cy="5918510"/>
            </a:xfrm>
          </p:grpSpPr>
          <p:pic>
            <p:nvPicPr>
              <p:cNvPr id="79" name="Рисунок 78" descr="Изображение выглядит как в помещении, дизайн интерьера, стол, комнат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B613FD-1F5D-9C26-AEEC-1144717FF8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3" r="14045"/>
              <a:stretch/>
            </p:blipFill>
            <p:spPr>
              <a:xfrm>
                <a:off x="649345" y="580872"/>
                <a:ext cx="7994755" cy="567701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81" name="Рисунок 80" descr="Изображение выглядит как устройство, кухонный прибор, Бытовая техника, холодильни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C20FCB-E329-ADCC-21A2-797F8A9A5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3259" y="2175192"/>
                <a:ext cx="4324190" cy="4324190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E6191ED-0EE7-459A-5907-1C5419F0E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2054" y="3494629"/>
                <a:ext cx="1608777" cy="1608777"/>
              </a:xfrm>
              <a:prstGeom prst="rect">
                <a:avLst/>
              </a:prstGeom>
            </p:spPr>
          </p:pic>
        </p:grpSp>
        <p:pic>
          <p:nvPicPr>
            <p:cNvPr id="83" name="Рисунок 8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C6AA8B8-6BBE-2F5B-8EBE-6E890AEC7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0495" y="264870"/>
              <a:ext cx="1280692" cy="1280692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626B6C91-B43E-3DB8-356A-B230B720654D}"/>
              </a:ext>
            </a:extLst>
          </p:cNvPr>
          <p:cNvGrpSpPr/>
          <p:nvPr/>
        </p:nvGrpSpPr>
        <p:grpSpPr>
          <a:xfrm>
            <a:off x="3308644" y="3109827"/>
            <a:ext cx="4010891" cy="2166460"/>
            <a:chOff x="17982441" y="-37079"/>
            <a:chExt cx="4010891" cy="2166460"/>
          </a:xfrm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C896AD9F-92F6-643A-6C0C-31E3F00E1F32}"/>
                </a:ext>
              </a:extLst>
            </p:cNvPr>
            <p:cNvGrpSpPr/>
            <p:nvPr/>
          </p:nvGrpSpPr>
          <p:grpSpPr>
            <a:xfrm>
              <a:off x="19566672" y="-37079"/>
              <a:ext cx="2426660" cy="1399562"/>
              <a:chOff x="3559487" y="2033123"/>
              <a:chExt cx="4759013" cy="2744732"/>
            </a:xfrm>
          </p:grpSpPr>
          <p:sp>
            <p:nvSpPr>
              <p:cNvPr id="88" name="Облачко с текстом: овальное 87">
                <a:extLst>
                  <a:ext uri="{FF2B5EF4-FFF2-40B4-BE49-F238E27FC236}">
                    <a16:creationId xmlns:a16="http://schemas.microsoft.com/office/drawing/2014/main" id="{6DAD6115-09E0-CDFB-BA15-EA2D6BC2E17F}"/>
                  </a:ext>
                </a:extLst>
              </p:cNvPr>
              <p:cNvSpPr/>
              <p:nvPr/>
            </p:nvSpPr>
            <p:spPr>
              <a:xfrm>
                <a:off x="3559487" y="2033123"/>
                <a:ext cx="4759013" cy="2744732"/>
              </a:xfrm>
              <a:prstGeom prst="wedgeEllipseCallout">
                <a:avLst>
                  <a:gd name="adj1" fmla="val -56326"/>
                  <a:gd name="adj2" fmla="val 30574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567A4F0B-DBED-9A85-7AFF-2D5B507A4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6212" y="2359499"/>
                <a:ext cx="1847357" cy="1847356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спираль, беспозвоноч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A8C8275-BC4E-6C25-3F89-4D4B1E16E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5625" y="2803124"/>
                <a:ext cx="1247438" cy="1247438"/>
              </a:xfrm>
              <a:prstGeom prst="rect">
                <a:avLst/>
              </a:prstGeom>
            </p:spPr>
          </p:pic>
          <p:pic>
            <p:nvPicPr>
              <p:cNvPr id="92" name="Рисунок 91" descr="Изображение выглядит как еда, конфета, шоколад, кондитерские издел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F7F57F7-F2A9-F73F-71BF-1861CA4AB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4936" y="2596329"/>
                <a:ext cx="1519452" cy="1519451"/>
              </a:xfrm>
              <a:prstGeom prst="rect">
                <a:avLst/>
              </a:prstGeom>
            </p:spPr>
          </p:pic>
        </p:grpSp>
        <p:pic>
          <p:nvPicPr>
            <p:cNvPr id="93" name="Рисунок 9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93B3A78-F57A-BA40-CCE6-FCFDCC4B6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2441" y="174946"/>
              <a:ext cx="1954435" cy="1954435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07" y="758365"/>
            <a:ext cx="5342785" cy="5438192"/>
          </a:xfrm>
          <a:prstGeom prst="rect">
            <a:avLst/>
          </a:prstGeom>
        </p:spPr>
      </p:pic>
      <p:pic>
        <p:nvPicPr>
          <p:cNvPr id="190" name="Picture 189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36735" y="3032705"/>
            <a:ext cx="29241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21054 -0.007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21523 -0.056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2643 -0.0636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11797 0.02315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115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 animBg="1"/>
      <p:bldP spid="50" grpId="0"/>
      <p:bldP spid="70" grpId="0"/>
      <p:bldP spid="89" grpId="0"/>
      <p:bldP spid="134" grpId="0"/>
      <p:bldP spid="134" grpId="1"/>
      <p:bldP spid="136" grpId="0" animBg="1"/>
      <p:bldP spid="1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63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2024-12-06T11:33:50Z</dcterms:modified>
</cp:coreProperties>
</file>