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3DC23610-7AC7-EB7F-87A2-17C753BDFC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75" y="2808781"/>
            <a:ext cx="903774" cy="94321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0465" y="2819400"/>
            <a:ext cx="290512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2024-04-13T20:46:00Z</dcterms:created>
  <dcterms:modified xsi:type="dcterms:W3CDTF">2024-10-24T10:30:42Z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