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512" y="-159038"/>
            <a:ext cx="12220512" cy="7020654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3453526" y="1537119"/>
            <a:ext cx="8593366" cy="2902524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25D92A-152E-A831-37FE-A5217867D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33" y="1619160"/>
            <a:ext cx="2376948" cy="2376948"/>
          </a:xfrm>
          <a:prstGeom prst="rect">
            <a:avLst/>
          </a:prstGeom>
        </p:spPr>
      </p:pic>
      <p:pic>
        <p:nvPicPr>
          <p:cNvPr id="17" name="Графіка 16" descr="Airplane with solid fill">
            <a:extLst>
              <a:ext uri="{FF2B5EF4-FFF2-40B4-BE49-F238E27FC236}">
                <a16:creationId xmlns:a16="http://schemas.microsoft.com/office/drawing/2014/main" id="{9230F15D-A29F-9437-B58B-EA8B03CDD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60492">
            <a:off x="5758061" y="2033593"/>
            <a:ext cx="1440152" cy="1440152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D7458FA-78AB-5CA0-73FC-23C480698DCF}"/>
              </a:ext>
            </a:extLst>
          </p:cNvPr>
          <p:cNvSpPr/>
          <p:nvPr/>
        </p:nvSpPr>
        <p:spPr>
          <a:xfrm>
            <a:off x="7674640" y="2313264"/>
            <a:ext cx="1007243" cy="9815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120345A-FF6A-2AA7-F7D3-75D72233485E}"/>
              </a:ext>
            </a:extLst>
          </p:cNvPr>
          <p:cNvSpPr/>
          <p:nvPr/>
        </p:nvSpPr>
        <p:spPr>
          <a:xfrm>
            <a:off x="7750209" y="2374049"/>
            <a:ext cx="806891" cy="8355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5982EB-B048-9523-F242-4B234DEDA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0727" flipH="1">
            <a:off x="9114287" y="1745060"/>
            <a:ext cx="2182753" cy="21827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5837578" y="401498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832347" y="4024910"/>
            <a:ext cx="35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10266571" y="403412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ракеті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AE50A4-2526-8FD8-8BD8-0CD51381C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92" y="1696243"/>
            <a:ext cx="2231979" cy="227455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946033" y="402074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Зірки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FD777E0-88BC-9163-AAC1-1DD78765B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2" y="1638215"/>
            <a:ext cx="1235292" cy="1258854"/>
          </a:xfrm>
          <a:prstGeom prst="rect">
            <a:avLst/>
          </a:prstGeom>
        </p:spPr>
      </p:pic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90D6BED7-C879-C9F9-3BB0-E1004DFA34FF}"/>
              </a:ext>
            </a:extLst>
          </p:cNvPr>
          <p:cNvSpPr/>
          <p:nvPr/>
        </p:nvSpPr>
        <p:spPr>
          <a:xfrm>
            <a:off x="5911693" y="2784934"/>
            <a:ext cx="950624" cy="9197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400991-A484-E6B6-C300-CF3088C62951}"/>
              </a:ext>
            </a:extLst>
          </p:cNvPr>
          <p:cNvSpPr/>
          <p:nvPr/>
        </p:nvSpPr>
        <p:spPr>
          <a:xfrm>
            <a:off x="6017612" y="2856759"/>
            <a:ext cx="761865" cy="7736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C173528-56D1-ED95-8B68-2BF4FA4FC1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28719" b="20187"/>
          <a:stretch/>
        </p:blipFill>
        <p:spPr>
          <a:xfrm>
            <a:off x="7247820" y="2308075"/>
            <a:ext cx="2053229" cy="1582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5FF41E6-A57F-355D-F7ED-4BD8D9733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02" y="1866755"/>
            <a:ext cx="2142581" cy="21425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219611" y="4048120"/>
            <a:ext cx="5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880920" y="4039349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космосі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10140377" y="4024599"/>
            <a:ext cx="18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різнокольорові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58" name="Стрілка: вигнута вправо 57">
            <a:extLst>
              <a:ext uri="{FF2B5EF4-FFF2-40B4-BE49-F238E27FC236}">
                <a16:creationId xmlns:a16="http://schemas.microsoft.com/office/drawing/2014/main" id="{E8BBE611-A6E6-C8A6-86E0-3EB14FCFAB01}"/>
              </a:ext>
            </a:extLst>
          </p:cNvPr>
          <p:cNvSpPr/>
          <p:nvPr/>
        </p:nvSpPr>
        <p:spPr>
          <a:xfrm>
            <a:off x="3748501" y="2461062"/>
            <a:ext cx="591288" cy="968117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9" name="Стрілка: вигнута вправо 58">
            <a:extLst>
              <a:ext uri="{FF2B5EF4-FFF2-40B4-BE49-F238E27FC236}">
                <a16:creationId xmlns:a16="http://schemas.microsoft.com/office/drawing/2014/main" id="{9361708B-C0C7-8736-5611-12D333076000}"/>
              </a:ext>
            </a:extLst>
          </p:cNvPr>
          <p:cNvSpPr/>
          <p:nvPr/>
        </p:nvSpPr>
        <p:spPr>
          <a:xfrm flipH="1">
            <a:off x="4474379" y="2461062"/>
            <a:ext cx="577155" cy="974389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113005-952E-7653-9991-4D582612A0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7" y="2087037"/>
            <a:ext cx="1672789" cy="1672789"/>
          </a:xfrm>
          <a:prstGeom prst="rect">
            <a:avLst/>
          </a:prstGeom>
        </p:spPr>
      </p:pic>
      <p:pic>
        <p:nvPicPr>
          <p:cNvPr id="63" name="Графіка 62" descr="Airplane with solid fill">
            <a:extLst>
              <a:ext uri="{FF2B5EF4-FFF2-40B4-BE49-F238E27FC236}">
                <a16:creationId xmlns:a16="http://schemas.microsoft.com/office/drawing/2014/main" id="{A64E56F5-7EE4-984D-B2B0-335112230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60615">
            <a:off x="7546790" y="2385211"/>
            <a:ext cx="1412780" cy="141278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89C6A33-57DE-D62C-40DF-B7E59DB40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569">
            <a:off x="9209794" y="1691250"/>
            <a:ext cx="2231275" cy="223127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80119" y="403140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Навколо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5920698" y="402408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Землі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7742018" y="4028617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10221039" y="4020745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ракета </a:t>
            </a:r>
            <a:endParaRPr lang="uk-UA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89AB1A9-47F3-B880-4202-6863F2BC10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34" y="1687874"/>
            <a:ext cx="2433037" cy="243303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312F965-159D-43B2-FCFA-467454BA7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2" y="2061655"/>
            <a:ext cx="1857141" cy="18571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148B05F-0FE1-B4E0-C516-FEB6DC85AE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9" y="2179804"/>
            <a:ext cx="1725829" cy="17258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D4BEE9-4FF8-2289-8F9F-AD9A6BB0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91" y="2291388"/>
            <a:ext cx="1692655" cy="169265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58B42AE-B94E-1781-C9AD-74677F027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39" y="2933162"/>
            <a:ext cx="1043187" cy="106308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606824-2E6C-FAA0-741A-5F24FCBEB3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51" y="1848422"/>
            <a:ext cx="1043187" cy="106308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87DBF7A-EDD8-F55C-2FBF-8558A4FA9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99" y="1813857"/>
            <a:ext cx="1043187" cy="106308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4089715" y="403378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Діти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5974912" y="402337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вивчають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7829664" y="4023678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зірки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9359957" y="4034124"/>
            <a:ext cx="249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           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98E1CEC-9FD6-74CD-441B-6219BDDF1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41" y="1738997"/>
            <a:ext cx="2368413" cy="2368413"/>
          </a:xfrm>
          <a:prstGeom prst="rect">
            <a:avLst/>
          </a:prstGeom>
        </p:spPr>
      </p:pic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id="{C1AE3E0F-1679-B40A-C735-7509087CC0C0}"/>
              </a:ext>
            </a:extLst>
          </p:cNvPr>
          <p:cNvSpPr/>
          <p:nvPr/>
        </p:nvSpPr>
        <p:spPr>
          <a:xfrm>
            <a:off x="9006137" y="2621733"/>
            <a:ext cx="963460" cy="9670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3ECBEFD6-0650-1AF7-E101-FD19FEF7C92E}"/>
              </a:ext>
            </a:extLst>
          </p:cNvPr>
          <p:cNvSpPr/>
          <p:nvPr/>
        </p:nvSpPr>
        <p:spPr>
          <a:xfrm>
            <a:off x="5035838" y="2660916"/>
            <a:ext cx="949060" cy="95978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524355DC-FCF7-A981-4817-1AB9FB05E045}"/>
              </a:ext>
            </a:extLst>
          </p:cNvPr>
          <p:cNvSpPr/>
          <p:nvPr/>
        </p:nvSpPr>
        <p:spPr>
          <a:xfrm>
            <a:off x="9067008" y="2679331"/>
            <a:ext cx="841812" cy="8431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E403726E-7A63-DE78-CC78-85373979F58D}"/>
              </a:ext>
            </a:extLst>
          </p:cNvPr>
          <p:cNvSpPr/>
          <p:nvPr/>
        </p:nvSpPr>
        <p:spPr>
          <a:xfrm>
            <a:off x="5098971" y="2727824"/>
            <a:ext cx="803648" cy="808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FE11793-F337-BAEB-890D-4577CD8CE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88"/>
          <a:stretch/>
        </p:blipFill>
        <p:spPr>
          <a:xfrm>
            <a:off x="10396342" y="2374049"/>
            <a:ext cx="1456833" cy="13081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0557255-6A23-05A3-4EFB-863E89CC0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17" y="1618708"/>
            <a:ext cx="2478283" cy="2478283"/>
          </a:xfrm>
          <a:prstGeom prst="rect">
            <a:avLst/>
          </a:prstGeom>
        </p:spPr>
      </p:pic>
      <p:pic>
        <p:nvPicPr>
          <p:cNvPr id="103" name="Графіка 102" descr="Airplane with solid fill">
            <a:extLst>
              <a:ext uri="{FF2B5EF4-FFF2-40B4-BE49-F238E27FC236}">
                <a16:creationId xmlns:a16="http://schemas.microsoft.com/office/drawing/2014/main" id="{38F404DA-F3FC-F77A-6ED5-895CBBFA0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55051">
            <a:off x="7392595" y="2316172"/>
            <a:ext cx="1368426" cy="1368426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68732" y="40181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359977" y="4016925"/>
            <a:ext cx="35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417591" y="4012783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скафандрі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7753216" y="4030157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68235D-6832-B28A-4B78-D22038B7A689}"/>
              </a:ext>
            </a:extLst>
          </p:cNvPr>
          <p:cNvSpPr txBox="1"/>
          <p:nvPr/>
        </p:nvSpPr>
        <p:spPr>
          <a:xfrm>
            <a:off x="9314491" y="4031549"/>
            <a:ext cx="48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10710431" y="403140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космосі</a:t>
            </a:r>
            <a:endParaRPr lang="uk-UA" dirty="0"/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142B037-8FF7-C56F-A0AD-C952350BB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88" y="1704374"/>
            <a:ext cx="2396045" cy="2396045"/>
          </a:xfrm>
          <a:prstGeom prst="rect">
            <a:avLst/>
          </a:prstGeom>
        </p:spPr>
      </p:pic>
      <p:sp>
        <p:nvSpPr>
          <p:cNvPr id="112" name="Прямокутник 111">
            <a:extLst>
              <a:ext uri="{FF2B5EF4-FFF2-40B4-BE49-F238E27FC236}">
                <a16:creationId xmlns:a16="http://schemas.microsoft.com/office/drawing/2014/main" id="{A0BEE8A7-E026-DAD0-BC45-DE3C95C258B6}"/>
              </a:ext>
            </a:extLst>
          </p:cNvPr>
          <p:cNvSpPr/>
          <p:nvPr/>
        </p:nvSpPr>
        <p:spPr>
          <a:xfrm>
            <a:off x="5822969" y="3049817"/>
            <a:ext cx="926807" cy="9280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5420A6A7-7902-364B-5A23-38E0DBFBBEB9}"/>
              </a:ext>
            </a:extLst>
          </p:cNvPr>
          <p:cNvSpPr/>
          <p:nvPr/>
        </p:nvSpPr>
        <p:spPr>
          <a:xfrm>
            <a:off x="4879494" y="3150291"/>
            <a:ext cx="830825" cy="8081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67C0BFCE-0D64-3E45-5129-50E93FDBAB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r="25729"/>
          <a:stretch/>
        </p:blipFill>
        <p:spPr>
          <a:xfrm>
            <a:off x="6791723" y="1769744"/>
            <a:ext cx="1279590" cy="23951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F519606-A3A6-3C4D-08B1-A687744151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24" y="2139990"/>
            <a:ext cx="1280300" cy="176564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06FDAE60-D106-74C5-8B1A-7C056946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12" y="1702810"/>
            <a:ext cx="2368413" cy="236841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2289274-2B4F-AD77-D61F-55E7BE15A6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27" y="2263382"/>
            <a:ext cx="1166329" cy="116632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868935" y="40378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489386" y="402459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біля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813836" y="4039909"/>
            <a:ext cx="89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ракети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409824" y="4026023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ремонтує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453989" y="402210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робота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7788" y="824745"/>
            <a:ext cx="4313971" cy="4395040"/>
          </a:xfrm>
          <a:prstGeom prst="rect">
            <a:avLst/>
          </a:prstGeom>
        </p:spPr>
      </p:pic>
      <p:pic>
        <p:nvPicPr>
          <p:cNvPr id="356" name="Picture 35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8038" y="2959389"/>
            <a:ext cx="2381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22" grpId="0" animBg="1"/>
      <p:bldP spid="2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48" grpId="0" animBg="1"/>
      <p:bldP spid="48" grpId="1" animBg="1"/>
      <p:bldP spid="49" grpId="0" animBg="1"/>
      <p:bldP spid="49" grpId="1" animBg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6" grpId="2"/>
      <p:bldP spid="87" grpId="0"/>
      <p:bldP spid="87" grpId="1"/>
      <p:bldP spid="89" grpId="0"/>
      <p:bldP spid="89" grpId="1"/>
      <p:bldP spid="90" grpId="0"/>
      <p:bldP spid="90" grpId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4" grpId="0"/>
      <p:bldP spid="104" grpId="2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2" grpId="0" animBg="1"/>
      <p:bldP spid="112" grpId="1" animBg="1"/>
      <p:bldP spid="113" grpId="0" animBg="1"/>
      <p:bldP spid="113" grpId="1" animBg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28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38</cp:revision>
  <dcterms:created xsi:type="dcterms:W3CDTF">2024-04-13T20:46:49Z</dcterms:created>
  <dcterms:modified xsi:type="dcterms:W3CDTF">2024-12-09T16:34:42Z</dcterms:modified>
</cp:coreProperties>
</file>