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117B0-C950-4E9C-B532-5DE48003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CE537CC2-686A-4F73-B201-9A18B6E37F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FA6B8-6F88-42BA-B6DD-7AE40A480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0" y="108441"/>
            <a:ext cx="2351711" cy="235171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EC104-6092-4FB3-A680-B63B74BE9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65" y="414684"/>
            <a:ext cx="1957107" cy="19571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EDABC0-B11F-44AD-9803-306CEE159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91" y="-208077"/>
            <a:ext cx="2939025" cy="293902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AF09BA-4672-43FE-8E88-7D570B382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2" y="3422146"/>
            <a:ext cx="2426653" cy="242665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1CBE6B-E09F-415A-8E5C-C29E8550E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1" y="3592182"/>
            <a:ext cx="2477313" cy="247731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CE56FB-6D66-45F2-966C-868383F1C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0" y="3517963"/>
            <a:ext cx="2286391" cy="228639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3FC6F1B0-A6AC-47F1-870C-4F45FBA6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2424"/>
              </p:ext>
            </p:extLst>
          </p:nvPr>
        </p:nvGraphicFramePr>
        <p:xfrm>
          <a:off x="3193443" y="249041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D29542-F8F7-4BDD-B6B4-7C88F2A9D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2668" y="2491331"/>
            <a:ext cx="559487" cy="505969"/>
          </a:xfrm>
          <a:prstGeom prst="rect">
            <a:avLst/>
          </a:prstGeom>
        </p:spPr>
      </p:pic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79932305-2D5C-4FA4-9853-058F80D8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221"/>
              </p:ext>
            </p:extLst>
          </p:nvPr>
        </p:nvGraphicFramePr>
        <p:xfrm>
          <a:off x="6189572" y="249889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443E0A-698A-4784-AB58-E04D93A8A6AC}"/>
              </a:ext>
            </a:extLst>
          </p:cNvPr>
          <p:cNvSpPr/>
          <p:nvPr/>
        </p:nvSpPr>
        <p:spPr>
          <a:xfrm>
            <a:off x="6189084" y="2497685"/>
            <a:ext cx="517427" cy="49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0D567E8D-D830-4D7E-A969-C46CF2D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4779"/>
              </p:ext>
            </p:extLst>
          </p:nvPr>
        </p:nvGraphicFramePr>
        <p:xfrm>
          <a:off x="9195031" y="2550415"/>
          <a:ext cx="1540833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2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16288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23443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15A14935-427F-48B0-AAEB-7E8C9B7F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6269"/>
              </p:ext>
            </p:extLst>
          </p:nvPr>
        </p:nvGraphicFramePr>
        <p:xfrm>
          <a:off x="3347606" y="6055024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1DB8A8-C0C6-4FBE-BC20-4AC62E48F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1425" y="6052334"/>
            <a:ext cx="550685" cy="498536"/>
          </a:xfrm>
          <a:prstGeom prst="rect">
            <a:avLst/>
          </a:prstGeom>
        </p:spPr>
      </p:pic>
      <p:graphicFrame>
        <p:nvGraphicFramePr>
          <p:cNvPr id="38" name="Таблиця 37">
            <a:extLst>
              <a:ext uri="{FF2B5EF4-FFF2-40B4-BE49-F238E27FC236}">
                <a16:creationId xmlns:a16="http://schemas.microsoft.com/office/drawing/2014/main" id="{F7CE772F-EFB5-4D98-B23A-06EA24B6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2956"/>
              </p:ext>
            </p:extLst>
          </p:nvPr>
        </p:nvGraphicFramePr>
        <p:xfrm>
          <a:off x="6290918" y="6069495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30E561-672E-4E46-BAA2-28DB03CCD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363" y="6052334"/>
            <a:ext cx="531276" cy="526443"/>
          </a:xfrm>
          <a:prstGeom prst="rect">
            <a:avLst/>
          </a:prstGeom>
        </p:spPr>
      </p:pic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469B96E3-CC30-4966-BBAD-84D4A725E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69311"/>
              </p:ext>
            </p:extLst>
          </p:nvPr>
        </p:nvGraphicFramePr>
        <p:xfrm>
          <a:off x="9308238" y="6084753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078B8-A5D2-4D11-97C8-E012195CC2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0419" y="6089470"/>
            <a:ext cx="539266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426A8-10E0-4C3E-8BA4-44F5AC5FF8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3756" y="2527249"/>
            <a:ext cx="512108" cy="521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DB92A-1DF1-4C45-863B-8456FCAB3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03" y="335918"/>
            <a:ext cx="5812855" cy="592209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7855" y="3291725"/>
            <a:ext cx="27527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07FAC8-E85A-41EB-A3BC-B36281A6DC23}"/>
</file>

<file path=customXml/itemProps2.xml><?xml version="1.0" encoding="utf-8"?>
<ds:datastoreItem xmlns:ds="http://schemas.openxmlformats.org/officeDocument/2006/customXml" ds:itemID="{5C992789-426E-4B3E-8018-4A2A34BF4140}"/>
</file>

<file path=customXml/itemProps3.xml><?xml version="1.0" encoding="utf-8"?>
<ds:datastoreItem xmlns:ds="http://schemas.openxmlformats.org/officeDocument/2006/customXml" ds:itemID="{9D2FBF89-C57B-4F98-9B82-32ABB49F05B3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2024-08-08T14:23:55Z</dcterms:created>
  <dcterms:modified xsi:type="dcterms:W3CDTF">2024-12-16T23:02:55Z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