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64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microsoft.com/office/2007/relationships/hdphoto" Target="../media/hdphoto3.wdp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microsoft.com/office/2007/relationships/hdphoto" Target="../media/hdphoto4.wdp"/><Relationship Id="rId16" Type="http://schemas.openxmlformats.org/officeDocument/2006/relationships/image" Target="../media/image11.png"/><Relationship Id="rId17" Type="http://schemas.microsoft.com/office/2007/relationships/hdphoto" Target="../media/hdphoto5.wdp"/><Relationship Id="rId18" Type="http://schemas.openxmlformats.org/officeDocument/2006/relationships/image" Target="../media/image12.png"/><Relationship Id="rId19" Type="http://schemas.microsoft.com/office/2007/relationships/hdphoto" Target="../media/hdphoto6.wdp"/><Relationship Id="rId20" Type="http://schemas.openxmlformats.org/officeDocument/2006/relationships/image" Target="../media/image13.png"/><Relationship Id="rId21" Type="http://schemas.microsoft.com/office/2007/relationships/hdphoto" Target="../media/hdphoto7.wdp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microsoft.com/office/2007/relationships/hdphoto" Target="../media/hdphoto8.wdp"/><Relationship Id="rId25" Type="http://schemas.openxmlformats.org/officeDocument/2006/relationships/image" Target="../media/image16.png"/><Relationship Id="rId26" Type="http://schemas.microsoft.com/office/2007/relationships/hdphoto" Target="../media/hdphoto9.wdp"/><Relationship Id="rId27" Type="http://schemas.openxmlformats.org/officeDocument/2006/relationships/image" Target="../media/image17.png"/><Relationship Id="rId28" Type="http://schemas.microsoft.com/office/2007/relationships/hdphoto" Target="../media/hdphoto10.wdp"/><Relationship Id="rId29" Type="http://schemas.openxmlformats.org/officeDocument/2006/relationships/image" Target="../media/image18.png"/><Relationship Id="rId30" Type="http://schemas.microsoft.com/office/2007/relationships/hdphoto" Target="../media/hdphoto11.wdp"/><Relationship Id="rId31" Type="http://schemas.openxmlformats.org/officeDocument/2006/relationships/image" Target="../media/image19.png"/><Relationship Id="rId32" Type="http://schemas.microsoft.com/office/2007/relationships/hdphoto" Target="../media/hdphoto12.wdp"/><Relationship Id="rId33" Type="http://schemas.openxmlformats.org/officeDocument/2006/relationships/image" Target="../media/image20.png"/><Relationship Id="rId34" Type="http://schemas.openxmlformats.org/officeDocument/2006/relationships/image" Target="../media/image21.png"/><Relationship Id="rId35" Type="http://schemas.openxmlformats.org/officeDocument/2006/relationships/image" Target="../media/image22.png"/><Relationship Id="rId36" Type="http://schemas.openxmlformats.org/officeDocument/2006/relationships/image" Target="../media/image23.png"/><Relationship Id="rId37" Type="http://schemas.openxmlformats.org/officeDocument/2006/relationships/image" Target="../media/image24.png"/><Relationship Id="rId38" Type="http://schemas.openxmlformats.org/officeDocument/2006/relationships/image" Target="../media/image25.png"/><Relationship Id="rId39" Type="http://schemas.openxmlformats.org/officeDocument/2006/relationships/image" Target="../media/image26.png"/><Relationship Id="rId40" Type="http://schemas.openxmlformats.org/officeDocument/2006/relationships/image" Target="../media/image27.png"/><Relationship Id="rId41" Type="http://schemas.openxmlformats.org/officeDocument/2006/relationships/image" Target="../media/image28.png"/><Relationship Id="rId42" Type="http://schemas.openxmlformats.org/officeDocument/2006/relationships/image" Target="../media/image29.png"/><Relationship Id="rId43" Type="http://schemas.openxmlformats.org/officeDocument/2006/relationships/image" Target="../media/image30.png"/><Relationship Id="rId44" Type="http://schemas.openxmlformats.org/officeDocument/2006/relationships/image" Target="../media/image31.png"/><Relationship Id="rId45" Type="http://schemas.openxmlformats.org/officeDocument/2006/relationships/image" Target="../media/image32.png"/><Relationship Id="rId46" Type="http://schemas.openxmlformats.org/officeDocument/2006/relationships/image" Target="../media/image33.png"/><Relationship Id="rId47" Type="http://schemas.openxmlformats.org/officeDocument/2006/relationships/image" Target="../media/image34.png"/><Relationship Id="rId48" Type="http://schemas.openxmlformats.org/officeDocument/2006/relationships/image" Target="../media/image35.png"/><Relationship Id="rId4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978215-BDDE-4004-97DA-1890E5012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701A200-F4A4-4E11-8432-2550899083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853" y="0"/>
            <a:ext cx="739722" cy="687812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3075744" y="440030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2744026" y="132351"/>
            <a:ext cx="8726826" cy="4135921"/>
          </a:xfrm>
          <a:prstGeom prst="roundRect">
            <a:avLst/>
          </a:prstGeom>
          <a:solidFill>
            <a:srgbClr val="FFFFFF">
              <a:alpha val="60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53F39E6B-793F-65C7-57D7-7442C001B2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904"/>
                    </a14:imgEffect>
                    <a14:imgEffect>
                      <a14:saturation sat="99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8227" y="4431538"/>
            <a:ext cx="1099772" cy="1140123"/>
          </a:xfrm>
          <a:prstGeom prst="rect">
            <a:avLst/>
          </a:prstGeom>
          <a:effectLst>
            <a:glow>
              <a:schemeClr val="accent1"/>
            </a:glow>
            <a:outerShdw blurRad="50800" dist="38100" dir="13500000" algn="br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</p:pic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4670921" y="439867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6463599" y="4433927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8172600" y="4440149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Прямоугольник: скругленные углы 2">
            <a:extLst>
              <a:ext uri="{FF2B5EF4-FFF2-40B4-BE49-F238E27FC236}">
                <a16:creationId xmlns:a16="http://schemas.microsoft.com/office/drawing/2014/main" id="{FE4A159D-2DDB-4437-855B-3117A957C453}"/>
              </a:ext>
            </a:extLst>
          </p:cNvPr>
          <p:cNvSpPr/>
          <p:nvPr/>
        </p:nvSpPr>
        <p:spPr>
          <a:xfrm>
            <a:off x="9915731" y="443392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3042473" y="565762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4703835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6457227" y="569671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Прямоугольник: скругленные углы 2">
            <a:extLst>
              <a:ext uri="{FF2B5EF4-FFF2-40B4-BE49-F238E27FC236}">
                <a16:creationId xmlns:a16="http://schemas.microsoft.com/office/drawing/2014/main" id="{9FA0C0E9-0C6F-4DF1-BDDC-DB22DF0EA5F2}"/>
              </a:ext>
            </a:extLst>
          </p:cNvPr>
          <p:cNvSpPr/>
          <p:nvPr/>
        </p:nvSpPr>
        <p:spPr>
          <a:xfrm>
            <a:off x="8196179" y="568386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2" name="Прямоугольник: скругленные углы 2">
            <a:extLst>
              <a:ext uri="{FF2B5EF4-FFF2-40B4-BE49-F238E27FC236}">
                <a16:creationId xmlns:a16="http://schemas.microsoft.com/office/drawing/2014/main" id="{25438A6F-BDD9-40F0-9A62-E7E1D39A4279}"/>
              </a:ext>
            </a:extLst>
          </p:cNvPr>
          <p:cNvSpPr/>
          <p:nvPr/>
        </p:nvSpPr>
        <p:spPr>
          <a:xfrm>
            <a:off x="9881848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2E0C7B-82BA-41F4-9EEE-4FD1E63B911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75" y="-215345"/>
            <a:ext cx="3425541" cy="342554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441104D-A28E-22F6-34C8-B629A709D78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7673" y="367536"/>
            <a:ext cx="3189373" cy="3189373"/>
          </a:xfrm>
          <a:prstGeom prst="rect">
            <a:avLst/>
          </a:prstGeom>
          <a:effectLst/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7757F5DA-ED77-9DC3-4088-6991BF1961C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7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84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36" b="2936"/>
          <a:stretch/>
        </p:blipFill>
        <p:spPr>
          <a:xfrm rot="20176111">
            <a:off x="4463102" y="1801082"/>
            <a:ext cx="2445620" cy="2385512"/>
          </a:xfrm>
          <a:prstGeom prst="rect">
            <a:avLst/>
          </a:prstGeom>
          <a:effectLst/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7BBB325-3BDF-12BA-0EF0-F702F7AB28D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9" r="4789"/>
          <a:stretch/>
        </p:blipFill>
        <p:spPr>
          <a:xfrm>
            <a:off x="5075348" y="115834"/>
            <a:ext cx="3203513" cy="2796135"/>
          </a:xfrm>
          <a:prstGeom prst="rect">
            <a:avLst/>
          </a:prstGeom>
          <a:effectLst/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B6DBF914-FC69-CB78-EB1E-DEBC8DDF4EB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1331" y="-62298"/>
            <a:ext cx="2713282" cy="2713282"/>
          </a:xfrm>
          <a:prstGeom prst="rect">
            <a:avLst/>
          </a:prstGeom>
          <a:effectLst/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83E9ADD2-0C0C-3261-74D1-3DA6D7C09B5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2" r="7"/>
          <a:stretch/>
        </p:blipFill>
        <p:spPr>
          <a:xfrm>
            <a:off x="3095358" y="2376867"/>
            <a:ext cx="2074405" cy="2012893"/>
          </a:xfrm>
          <a:prstGeom prst="rect">
            <a:avLst/>
          </a:prstGeom>
          <a:effectLst/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DE283443-95E0-F9CB-4EF3-ABC8E33FC4D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alphaModFix amt="29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Cement/>
                    </a14:imgEffect>
                    <a14:imgEffect>
                      <a14:saturation sat="12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34" b="4648"/>
          <a:stretch/>
        </p:blipFill>
        <p:spPr>
          <a:xfrm flipH="1">
            <a:off x="5802794" y="2269943"/>
            <a:ext cx="2476727" cy="2140326"/>
          </a:xfrm>
          <a:prstGeom prst="rect">
            <a:avLst/>
          </a:prstGeom>
          <a:effectLst/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88E089DE-4EAA-FC04-3E09-317593335B9B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57165"/>
            <a:ext cx="985144" cy="985144"/>
          </a:xfrm>
          <a:prstGeom prst="rect">
            <a:avLst/>
          </a:prstGeom>
          <a:effectLst/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537BABD4-486D-0D15-FED5-9F1738C24EC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2550" y="4534280"/>
            <a:ext cx="982196" cy="982196"/>
          </a:xfrm>
          <a:prstGeom prst="rect">
            <a:avLst/>
          </a:prstGeom>
          <a:effectLst/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89ED8FD3-AC85-7F86-3C4A-3A4FEF21788E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45" b="19445"/>
          <a:stretch/>
        </p:blipFill>
        <p:spPr>
          <a:xfrm>
            <a:off x="6537568" y="5888133"/>
            <a:ext cx="1083950" cy="662401"/>
          </a:xfrm>
          <a:prstGeom prst="rect">
            <a:avLst/>
          </a:prstGeom>
          <a:effectLst/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99D5539F-1868-FA20-8356-61722BB8880D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068" y="4480052"/>
            <a:ext cx="1043416" cy="1132055"/>
          </a:xfrm>
          <a:prstGeom prst="rect">
            <a:avLst/>
          </a:prstGeom>
          <a:effectLst/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25E0FCA9-FE3E-9218-B574-BAF8052AF945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3301" y="5769477"/>
            <a:ext cx="1012101" cy="1012101"/>
          </a:xfrm>
          <a:prstGeom prst="rect">
            <a:avLst/>
          </a:prstGeom>
          <a:effectLst/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8F6B6369-37C6-F8CB-281E-7E48E70E925D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hq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1" y="5737543"/>
            <a:ext cx="1249145" cy="988107"/>
          </a:xfrm>
          <a:prstGeom prst="rect">
            <a:avLst/>
          </a:prstGeom>
          <a:effectLst/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34EC5E88-64EB-6F68-1CE9-270E3CAF2D24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81413" y="5732273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1" name="Picture 10">
            <a:extLst>
              <a:ext uri="{FF2B5EF4-FFF2-40B4-BE49-F238E27FC236}">
                <a16:creationId xmlns:a16="http://schemas.microsoft.com/office/drawing/2014/main" id="{F1371FE3-EECF-3801-5309-2B5F3F7B1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hq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1790" y="4406875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CD368128-CF49-4EF2-8E40-4E5A94F2D8B8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3301" y="4356596"/>
            <a:ext cx="1217929" cy="1233224"/>
          </a:xfrm>
          <a:prstGeom prst="rect">
            <a:avLst/>
          </a:prstGeom>
          <a:effectLst/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0FC1E2D-72BA-5716-8E9C-511D3993BB73}"/>
              </a:ext>
            </a:extLst>
          </p:cNvPr>
          <p:cNvPicPr>
            <a:picLocks noChangeAspect="1"/>
          </p:cNvPicPr>
          <p:nvPr/>
        </p:nvPicPr>
        <p:blipFill>
          <a:blip r:embed="rId34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5627" y="1488122"/>
            <a:ext cx="2955486" cy="2955486"/>
          </a:xfrm>
          <a:prstGeom prst="rect">
            <a:avLst/>
          </a:prstGeom>
          <a:effectLst/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6DEBA899-B925-44EF-A7C4-31A36CCC1FA3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5590" y="4429181"/>
            <a:ext cx="1099772" cy="114012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4AFABC-87D4-4B03-A2CD-759B9A591F1E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446" y="1882136"/>
            <a:ext cx="2579694" cy="25796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FEC16A-D034-40C8-B7F6-AC88EE5B86FA}"/>
              </a:ext>
            </a:extLst>
          </p:cNvPr>
          <p:cNvPicPr>
            <a:picLocks noChangeAspect="1"/>
          </p:cNvPicPr>
          <p:nvPr/>
        </p:nvPicPr>
        <p:blipFill>
          <a:blip r:embed="rId37" cstate="hq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07" y="1769739"/>
            <a:ext cx="1674566" cy="1674566"/>
          </a:xfrm>
          <a:prstGeom prst="rect">
            <a:avLst/>
          </a:prstGeom>
        </p:spPr>
      </p:pic>
      <p:pic>
        <p:nvPicPr>
          <p:cNvPr id="105" name="Picture 10">
            <a:extLst>
              <a:ext uri="{FF2B5EF4-FFF2-40B4-BE49-F238E27FC236}">
                <a16:creationId xmlns:a16="http://schemas.microsoft.com/office/drawing/2014/main" id="{084ADCDF-DBDE-44D6-9F16-C0219B56C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2548" y="4405352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A724BFF4-CE2C-42A3-A9E5-192F842A02DB}"/>
              </a:ext>
            </a:extLst>
          </p:cNvPr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7757" y="4519036"/>
            <a:ext cx="982196" cy="982196"/>
          </a:xfrm>
          <a:prstGeom prst="rect">
            <a:avLst/>
          </a:prstGeom>
          <a:effectLst/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B92953C9-D753-4391-8B5F-D61DADE0B1B2}"/>
              </a:ext>
            </a:extLst>
          </p:cNvPr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8096" y="4363384"/>
            <a:ext cx="1217929" cy="1233224"/>
          </a:xfrm>
          <a:prstGeom prst="rect">
            <a:avLst/>
          </a:prstGeom>
          <a:effectLst/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1AFB369B-7214-4F23-B8A8-BB331410720C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234" y="4467266"/>
            <a:ext cx="1043416" cy="1132055"/>
          </a:xfrm>
          <a:prstGeom prst="rect">
            <a:avLst/>
          </a:prstGeom>
          <a:effectLst/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64CAB8B-8CBC-4D11-9BC9-E7DD36AA66A5}"/>
              </a:ext>
            </a:extLst>
          </p:cNvPr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66973" y="5737451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3DEF3107-2A8A-4F5C-9657-FF71B249354B}"/>
              </a:ext>
            </a:extLst>
          </p:cNvPr>
          <p:cNvPicPr>
            <a:picLocks noChangeAspect="1"/>
          </p:cNvPicPr>
          <p:nvPr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66077"/>
            <a:ext cx="985144" cy="985144"/>
          </a:xfrm>
          <a:prstGeom prst="rect">
            <a:avLst/>
          </a:prstGeom>
          <a:effectLst/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B9C7070D-B872-4D42-A986-A69238F8D9CA}"/>
              </a:ext>
            </a:extLst>
          </p:cNvPr>
          <p:cNvPicPr>
            <a:picLocks noChangeAspect="1"/>
          </p:cNvPicPr>
          <p:nvPr/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5" b="19445"/>
          <a:stretch/>
        </p:blipFill>
        <p:spPr>
          <a:xfrm>
            <a:off x="6537568" y="5888132"/>
            <a:ext cx="1083950" cy="662401"/>
          </a:xfrm>
          <a:prstGeom prst="rect">
            <a:avLst/>
          </a:prstGeom>
          <a:effectLst/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960D1C18-5834-404D-BE39-865B5E1C14BB}"/>
              </a:ext>
            </a:extLst>
          </p:cNvPr>
          <p:cNvPicPr>
            <a:picLocks noChangeAspect="1"/>
          </p:cNvPicPr>
          <p:nvPr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8861" y="5772647"/>
            <a:ext cx="1012101" cy="1012101"/>
          </a:xfrm>
          <a:prstGeom prst="rect">
            <a:avLst/>
          </a:prstGeom>
          <a:effectLst/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772DCAE-69FC-49C3-909E-D1317C827F88}"/>
              </a:ext>
            </a:extLst>
          </p:cNvPr>
          <p:cNvPicPr>
            <a:picLocks noChangeAspect="1"/>
          </p:cNvPicPr>
          <p:nvPr/>
        </p:nvPicPr>
        <p:blipFill rotWithShape="1">
          <a:blip r:embed="rId4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0" y="5744894"/>
            <a:ext cx="1249145" cy="988107"/>
          </a:xfrm>
          <a:prstGeom prst="rect">
            <a:avLst/>
          </a:prstGeom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2856C5A-B92D-4528-8889-5C55A5FE4F8D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7" y="935622"/>
            <a:ext cx="2434874" cy="25811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2D657F-3636-4227-B855-380B997233DC}"/>
              </a:ext>
            </a:extLst>
          </p:cNvPr>
          <p:cNvPicPr>
            <a:picLocks noChangeAspect="1"/>
          </p:cNvPicPr>
          <p:nvPr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62"/>
            <a:ext cx="802735" cy="729299"/>
          </a:xfrm>
          <a:prstGeom prst="rect">
            <a:avLst/>
          </a:prstGeom>
        </p:spPr>
      </p:pic>
      <p:pic>
        <p:nvPicPr>
          <p:cNvPr id="115" name="Picture 114" descr="image.png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68515" y="4217873"/>
            <a:ext cx="264795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13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Марианна</cp:lastModifiedBy>
  <cp:revision>7</cp:revision>
  <dcterms:created xsi:type="dcterms:W3CDTF">2024-08-11T09:55:40Z</dcterms:created>
  <dcterms:modified xsi:type="dcterms:W3CDTF">2024-08-15T13:05:36Z</dcterms:modified>
</cp:coreProperties>
</file>