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tags" Target="../tags/tag1.xml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image10.wdp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2.xml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ground1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66585"/>
          </a:xfrm>
          <a:prstGeom prst="rect">
            <a:avLst/>
          </a:prstGeom>
        </p:spPr>
      </p:pic>
      <p:sp>
        <p:nvSpPr>
          <p:cNvPr id="2" name="Блок-схема: вузол 1"/>
          <p:cNvSpPr/>
          <p:nvPr/>
        </p:nvSpPr>
        <p:spPr>
          <a:xfrm>
            <a:off x="2494073" y="150633"/>
            <a:ext cx="3166587" cy="3066837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2980894" y="696715"/>
            <a:ext cx="2294954" cy="1886962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6608" y="220663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0268" y="630703"/>
            <a:ext cx="2002322" cy="191889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14" t="6114" r="8740" b="6029"/>
          <a:stretch>
            <a:fillRect/>
          </a:stretch>
        </p:blipFill>
        <p:spPr>
          <a:xfrm>
            <a:off x="3040268" y="599303"/>
            <a:ext cx="1993900" cy="216949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855" y="-27633"/>
            <a:ext cx="5579934" cy="68580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923981" y="3855643"/>
            <a:ext cx="2226319" cy="245435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530" y="2549595"/>
            <a:ext cx="1020310" cy="12442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3462" y="860401"/>
            <a:ext cx="1020310" cy="12442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660" y="3217470"/>
            <a:ext cx="987247" cy="12039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664" b="6920"/>
          <a:stretch>
            <a:fillRect/>
          </a:stretch>
        </p:blipFill>
        <p:spPr>
          <a:xfrm>
            <a:off x="3925957" y="1271857"/>
            <a:ext cx="4134485" cy="401576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3638550"/>
            <a:ext cx="3133725" cy="3219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29167E-6 -4.44444E-6 L -0.23321 0.1280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67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-3.7037E-6 L -0.36758 0.43658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85" y="2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66667E-6 0 L -0.48151 0.1902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76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 animBg="1"/>
      <p:bldP spid="2" grpId="3" animBg="1"/>
      <p:bldP spid="2" grpId="4" animBg="1"/>
      <p:bldP spid="2" grpId="5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19</cp:revision>
  <dcterms:created xsi:type="dcterms:W3CDTF">2024-04-13T10:22:00Z</dcterms:created>
  <dcterms:modified xsi:type="dcterms:W3CDTF">2024-07-16T12:29:43Z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3626B582B6744208A62CBB30B247A5F6_12</vt:lpwstr>
  </property>
  <property fmtid="{D5CDD505-2E9C-101B-9397-08002B2CF9AE}" pid="3" name="KSOProductBuildVer">
    <vt:lpwstr>1033-12.2.0.17153</vt:lpwstr>
  </property>
</Properties>
</file>