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89" d="100"/>
          <a:sy n="89" d="100"/>
        </p:scale>
        <p:origin x="360" y="10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3247D3-AB82-4DCE-A416-70E4A8A5CD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49F06F54-0E8F-46AD-87A6-E93D0F6B29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8F6FB0B-9FD5-429A-BDF7-74811BFE95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6B14D-167A-4081-BF73-3F526577B411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0B803C0-36DE-406D-BB47-F511407606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20B1985-6DA4-4324-97EF-46B8B7F40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22310-4FCE-496D-8445-AC9B47217C7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845447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107886-4992-4AB5-98BE-FDBE0F14BC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82138942-2433-4CA8-9BF9-AC581F0629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D8813FE-9EF1-429B-BC2B-42371B79FD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6B14D-167A-4081-BF73-3F526577B411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D77535B-7B01-42B3-B26E-7EA14E07B9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D67D1EF-7D9C-4148-A419-D3A4370FC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22310-4FCE-496D-8445-AC9B47217C7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748693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2B55EFE4-2814-4212-94E9-310FE3D4CAD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A42180BC-4D2E-4715-A9CB-76122E9DF7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555987F-F624-4E92-B894-2E9A6F739E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6B14D-167A-4081-BF73-3F526577B411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4ADF186-B945-4326-89DC-C75EEE1501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95FA20F-C989-482E-B5EC-43A0C82D05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22310-4FCE-496D-8445-AC9B47217C7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69630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ECF2EF-94DB-4C6B-93CC-7097CBDA2A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5328A6A-FF6F-4719-923E-2F2E3A0428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4424813-5026-4C9D-9E40-93E141AB99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6B14D-167A-4081-BF73-3F526577B411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9733623-8456-4EF1-9EDB-93B65FBD7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A83BAEB-B52D-406C-9D3F-459B0EC58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22310-4FCE-496D-8445-AC9B47217C7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331272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0D4C92-AC72-43EB-B015-02ABEE0D11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9A78805-383F-428C-AEB6-9065643702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C367B42-AF62-4461-8AFB-54962D336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6B14D-167A-4081-BF73-3F526577B411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EA7D442-75A2-45F1-865A-DD878D807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FBECCE9-2DA2-4A07-B084-3402D82F2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22310-4FCE-496D-8445-AC9B47217C7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21300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3F8FB9-FE6B-429E-B370-FED52D8012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675733A-F802-4910-9B83-D78FD2677F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F1A0F230-39DD-46E5-869D-359144B288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B256F225-3CD5-4620-9A5E-D8CF896E9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6B14D-167A-4081-BF73-3F526577B411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7A33DED1-3511-4729-8ACD-0844ECDCE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29D68A44-195A-4CF3-8ADC-67EED453A4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22310-4FCE-496D-8445-AC9B47217C7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595298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4A613F-1B3F-49BE-A769-2797EF4CA1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C2494185-C073-49E2-BC4D-35504E19B1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73345424-E714-48E7-B425-AD1F06662E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02829D08-A5E3-485C-91ED-02E7819685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18F655D6-EDA4-457D-A822-A26388715A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62FF475B-13DC-4CE8-BEF9-3C809E1856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6B14D-167A-4081-BF73-3F526577B411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D2039749-9F47-46E5-AAD3-23BE49321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59AD87E6-280E-498D-9B0E-8183D6D9A6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22310-4FCE-496D-8445-AC9B47217C7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73542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277584-1711-4D18-BC62-031CE4C581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2ECCEFC7-07C6-427C-AC09-07F43A5553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6B14D-167A-4081-BF73-3F526577B411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EBAA017B-5695-46E1-B674-E83DCF6B3D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0C1ED360-0CEC-4289-9490-C66BD528E0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22310-4FCE-496D-8445-AC9B47217C7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358054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EA068AE0-9CCA-430E-95DB-69B63E5CBC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6B14D-167A-4081-BF73-3F526577B411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37FEF90D-038A-42CD-B7AB-6CCD5A6D3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B845F09B-141A-4F72-A9A2-A2B955B855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22310-4FCE-496D-8445-AC9B47217C7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786858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C22233-89E9-47D0-A6DE-D9A20B3377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57B3A95F-55C0-400B-8C49-5E436CD304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D89CD29A-E2B1-494B-A537-0A5DB68728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2E1D11A6-499B-4184-B980-E0A9E3537E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6B14D-167A-4081-BF73-3F526577B411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945322AA-FB7C-4832-97EC-5D10E9698F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07021AF9-3602-4EF5-8CC9-4C0FCAA7F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22310-4FCE-496D-8445-AC9B47217C7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594262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93AD30-D3AA-4297-92CC-6B142E91D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68EFE311-FACC-4A35-8500-81E592ECCC8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BD368E44-6CD9-49A3-BDEB-7A5974DB51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E2A2C941-07B3-441C-94C2-42DE58ABA2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6B14D-167A-4081-BF73-3F526577B411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5D83EEC-B9E7-4FE3-8006-81962CEF9B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7E2EBA38-CFCC-4F21-B213-24971C83F4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22310-4FCE-496D-8445-AC9B47217C7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09294816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1DF3B083-BD5C-4757-A572-9A327B9F9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26366996-CCA3-4632-ACA2-F39669CDFB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B255D34-913A-4F68-8469-731EB0FFC3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D6B14D-167A-4081-BF73-3F526577B411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1578AEC6-9A10-479C-90CB-FAE96CE1EA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81635CB-E2E6-4F57-BC20-62A0E19207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F22310-4FCE-496D-8445-AC9B47217C7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52508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97657B2-D797-4B7B-A381-63F759550F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effectLst>
            <a:softEdge rad="0"/>
          </a:effectLst>
        </p:spPr>
      </p:pic>
      <p:sp>
        <p:nvSpPr>
          <p:cNvPr id="44" name="Прямокутник: округлені кути 43">
            <a:extLst>
              <a:ext uri="{FF2B5EF4-FFF2-40B4-BE49-F238E27FC236}">
                <a16:creationId xmlns:a16="http://schemas.microsoft.com/office/drawing/2014/main" id="{0BA18C89-5F9C-472A-8579-3F099955B9DB}"/>
              </a:ext>
            </a:extLst>
          </p:cNvPr>
          <p:cNvSpPr/>
          <p:nvPr/>
        </p:nvSpPr>
        <p:spPr>
          <a:xfrm>
            <a:off x="473262" y="197656"/>
            <a:ext cx="7828155" cy="6382165"/>
          </a:xfrm>
          <a:prstGeom prst="roundRect">
            <a:avLst/>
          </a:prstGeom>
          <a:solidFill>
            <a:schemeClr val="bg1">
              <a:alpha val="76000"/>
            </a:schemeClr>
          </a:solidFill>
          <a:ln>
            <a:solidFill>
              <a:schemeClr val="bg1"/>
            </a:solidFill>
          </a:ln>
          <a:effectLst>
            <a:softEdge rad="76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1D93319F-0417-4EA8-B564-D04145D4EB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704" y="685646"/>
            <a:ext cx="1223583" cy="1223583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E9DE026C-EAD4-41EB-9D61-5113EE0B3C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0533" y="516367"/>
            <a:ext cx="1474182" cy="1474182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273F23D6-82AF-4E57-B413-3950922E20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77016" y="2448846"/>
            <a:ext cx="1551055" cy="1528087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EDD14CA6-F827-4ED1-9268-9EC644ACFC9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01698" y="516367"/>
            <a:ext cx="1379028" cy="1379028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004C488E-6473-4DD2-8589-7AC48F50AD3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622" y="579358"/>
            <a:ext cx="1223583" cy="1223583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46A34AD4-36DF-4AE1-B78C-4B24B737B1A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5818" y="2579765"/>
            <a:ext cx="1223583" cy="1223583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E34BE177-141D-42D8-98E8-036B10A49D5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95059" y="4620753"/>
            <a:ext cx="1546341" cy="1546341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8C05C0DD-12A0-4956-88B0-9E7E0340491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36601" y="4651136"/>
            <a:ext cx="1433280" cy="1433280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C71716A2-D93C-42DC-8859-D9B82519281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431" y="4802695"/>
            <a:ext cx="1143934" cy="1153172"/>
          </a:xfrm>
          <a:prstGeom prst="rect">
            <a:avLst/>
          </a:prstGeom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07EA0E8E-A47D-4DC5-9827-BA2C2EA6B75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1255" y="2608799"/>
            <a:ext cx="1227513" cy="1227513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5A4157F5-B82A-4772-9E29-B411A3CCB13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7204" y="2614541"/>
            <a:ext cx="1223583" cy="1223583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3F1459C1-ACD2-47D8-B1BA-FA239E0E008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4232" y="4696386"/>
            <a:ext cx="1316058" cy="138803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DC8F623-DCD0-4429-BA1B-7F5E987EA989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51754"/>
          <a:stretch/>
        </p:blipFill>
        <p:spPr>
          <a:xfrm>
            <a:off x="961353" y="502241"/>
            <a:ext cx="795591" cy="149703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CE2F8FD-7E4D-4758-A270-276C861AE1E9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86" r="48980"/>
          <a:stretch/>
        </p:blipFill>
        <p:spPr>
          <a:xfrm>
            <a:off x="856229" y="4215618"/>
            <a:ext cx="792060" cy="2274907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47F465D-0E1B-4926-B392-1499D4BCE094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87" r="47761"/>
          <a:stretch/>
        </p:blipFill>
        <p:spPr>
          <a:xfrm>
            <a:off x="2544371" y="248807"/>
            <a:ext cx="1025612" cy="1956761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3DC0BBD-8ACD-42E2-8414-0C3201E3ADD9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976"/>
          <a:stretch/>
        </p:blipFill>
        <p:spPr>
          <a:xfrm>
            <a:off x="716615" y="2328097"/>
            <a:ext cx="968397" cy="1895752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398A7238-A633-43EA-9D90-B3DC249B8755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6" r="51518"/>
          <a:stretch/>
        </p:blipFill>
        <p:spPr>
          <a:xfrm>
            <a:off x="2615485" y="2334118"/>
            <a:ext cx="938975" cy="1764207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E8F493C0-392A-474D-BE82-CBA3749F2F55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788"/>
          <a:stretch/>
        </p:blipFill>
        <p:spPr>
          <a:xfrm>
            <a:off x="6150602" y="4315380"/>
            <a:ext cx="1042622" cy="1971593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20E9A6D0-35F1-4690-8B82-FE5BD2799681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421"/>
          <a:stretch/>
        </p:blipFill>
        <p:spPr>
          <a:xfrm>
            <a:off x="4316848" y="2065759"/>
            <a:ext cx="1058599" cy="2077885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EB7FB864-1BE8-4FEC-8296-AB4339E991E5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718"/>
          <a:stretch/>
        </p:blipFill>
        <p:spPr>
          <a:xfrm>
            <a:off x="6126430" y="278179"/>
            <a:ext cx="996278" cy="1808968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7353DD83-160F-45B2-8F9A-FFFD811794DE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340"/>
          <a:stretch/>
        </p:blipFill>
        <p:spPr>
          <a:xfrm>
            <a:off x="4297501" y="197656"/>
            <a:ext cx="1031495" cy="2255782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39CCBBB8-1C42-460F-AB1D-C3966EFC2730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352"/>
          <a:stretch/>
        </p:blipFill>
        <p:spPr>
          <a:xfrm>
            <a:off x="4316848" y="4361322"/>
            <a:ext cx="989870" cy="1916562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A9B12DF7-9800-4FA2-A77E-A862FE8AE991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300" r="51325"/>
          <a:stretch/>
        </p:blipFill>
        <p:spPr>
          <a:xfrm>
            <a:off x="5984721" y="2453438"/>
            <a:ext cx="1113616" cy="1549392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CD89AD2A-88CC-4EFE-BF6D-ABF95273087C}"/>
              </a:ext>
            </a:extLst>
          </p:cNvPr>
          <p:cNvPicPr>
            <a:picLocks noChangeAspect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2154899" y="4343985"/>
            <a:ext cx="1353503" cy="203075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A5F3FC2-71CB-49D7-9A48-7A612233CEEF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12" r="6190"/>
          <a:stretch/>
        </p:blipFill>
        <p:spPr>
          <a:xfrm>
            <a:off x="1742948" y="516604"/>
            <a:ext cx="738187" cy="148267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5F1A522-7B7F-4DA2-9DD2-2323FA07322A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21"/>
          <a:stretch/>
        </p:blipFill>
        <p:spPr>
          <a:xfrm>
            <a:off x="1633306" y="4214198"/>
            <a:ext cx="1143933" cy="227632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DAF94AD-AAD3-48CA-B514-C233AA0BAEDA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27"/>
          <a:stretch/>
        </p:blipFill>
        <p:spPr>
          <a:xfrm>
            <a:off x="3569983" y="248806"/>
            <a:ext cx="915861" cy="1956761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ADA19F05-6D37-444E-9ECC-A52BFC218687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81" r="2491"/>
          <a:stretch/>
        </p:blipFill>
        <p:spPr>
          <a:xfrm>
            <a:off x="1674993" y="2319866"/>
            <a:ext cx="1022033" cy="1895752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64D7A6C8-D3D7-41FD-A173-6450372730AE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89"/>
          <a:stretch/>
        </p:blipFill>
        <p:spPr>
          <a:xfrm>
            <a:off x="3551127" y="2331906"/>
            <a:ext cx="968621" cy="1764208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EFCAF72B-4215-46B5-B1A9-32821676C236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11" r="3634"/>
          <a:stretch/>
        </p:blipFill>
        <p:spPr>
          <a:xfrm>
            <a:off x="7168374" y="4306291"/>
            <a:ext cx="999037" cy="1971593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6EFE92A1-6934-4F9D-8089-771C6D3F81B8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61" r="5154"/>
          <a:stretch/>
        </p:blipFill>
        <p:spPr>
          <a:xfrm>
            <a:off x="5330285" y="197656"/>
            <a:ext cx="826309" cy="2255782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258F221F-0907-4B4C-B811-699D2D239F21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12" r="-879"/>
          <a:stretch/>
        </p:blipFill>
        <p:spPr>
          <a:xfrm>
            <a:off x="5328996" y="2066445"/>
            <a:ext cx="984464" cy="2077885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F43D52A6-3973-4A6B-96C0-F6427170BF59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83" r="7938"/>
          <a:stretch/>
        </p:blipFill>
        <p:spPr>
          <a:xfrm>
            <a:off x="7108352" y="278179"/>
            <a:ext cx="758027" cy="1808968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B06394BF-6029-4CE6-903E-2ABDE7C6FA2F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56" r="-820"/>
          <a:stretch/>
        </p:blipFill>
        <p:spPr>
          <a:xfrm>
            <a:off x="5280318" y="4361322"/>
            <a:ext cx="928846" cy="1916562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B66F1926-B432-42A6-BFB7-2347FD62A3B4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75"/>
          <a:stretch/>
        </p:blipFill>
        <p:spPr>
          <a:xfrm>
            <a:off x="7087564" y="2453438"/>
            <a:ext cx="969151" cy="1549392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5DED3503-6F1E-4AD3-8224-896867C821BE}"/>
              </a:ext>
            </a:extLst>
          </p:cNvPr>
          <p:cNvPicPr>
            <a:picLocks noChangeAspect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61" r="8711"/>
          <a:stretch/>
        </p:blipFill>
        <p:spPr>
          <a:xfrm>
            <a:off x="3508402" y="4343985"/>
            <a:ext cx="1113346" cy="2030750"/>
          </a:xfrm>
          <a:prstGeom prst="rect">
            <a:avLst/>
          </a:prstGeom>
        </p:spPr>
      </p:pic>
      <p:sp>
        <p:nvSpPr>
          <p:cNvPr id="45" name="Овал 44">
            <a:extLst>
              <a:ext uri="{FF2B5EF4-FFF2-40B4-BE49-F238E27FC236}">
                <a16:creationId xmlns:a16="http://schemas.microsoft.com/office/drawing/2014/main" id="{3EF4E693-A54E-4BFA-8E4C-77DEF30F70A6}"/>
              </a:ext>
            </a:extLst>
          </p:cNvPr>
          <p:cNvSpPr/>
          <p:nvPr/>
        </p:nvSpPr>
        <p:spPr>
          <a:xfrm>
            <a:off x="8945430" y="419253"/>
            <a:ext cx="2395335" cy="2223372"/>
          </a:xfrm>
          <a:prstGeom prst="ellipse">
            <a:avLst/>
          </a:prstGeom>
          <a:solidFill>
            <a:schemeClr val="bg1">
              <a:alpha val="68000"/>
            </a:schemeClr>
          </a:solidFill>
          <a:ln>
            <a:solidFill>
              <a:schemeClr val="bg1"/>
            </a:solidFill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A192B9CD-B5CF-4AC5-90FB-0C78377ADE39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12" r="6190"/>
          <a:stretch/>
        </p:blipFill>
        <p:spPr>
          <a:xfrm>
            <a:off x="9858749" y="468695"/>
            <a:ext cx="1105357" cy="2220147"/>
          </a:xfrm>
          <a:prstGeom prst="rect">
            <a:avLst/>
          </a:prstGeom>
        </p:spPr>
      </p:pic>
      <p:pic>
        <p:nvPicPr>
          <p:cNvPr id="74" name="Рисунок 73">
            <a:extLst>
              <a:ext uri="{FF2B5EF4-FFF2-40B4-BE49-F238E27FC236}">
                <a16:creationId xmlns:a16="http://schemas.microsoft.com/office/drawing/2014/main" id="{0B81CC97-BB1B-427C-A35B-656DC0A87ADD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89"/>
          <a:stretch/>
        </p:blipFill>
        <p:spPr>
          <a:xfrm>
            <a:off x="9897504" y="473749"/>
            <a:ext cx="1158185" cy="2109472"/>
          </a:xfrm>
          <a:prstGeom prst="rect">
            <a:avLst/>
          </a:prstGeom>
        </p:spPr>
      </p:pic>
      <p:pic>
        <p:nvPicPr>
          <p:cNvPr id="81" name="Рисунок 80">
            <a:extLst>
              <a:ext uri="{FF2B5EF4-FFF2-40B4-BE49-F238E27FC236}">
                <a16:creationId xmlns:a16="http://schemas.microsoft.com/office/drawing/2014/main" id="{44E75C4E-D489-49CA-8CAC-E442751A198B}"/>
              </a:ext>
            </a:extLst>
          </p:cNvPr>
          <p:cNvPicPr>
            <a:picLocks noChangeAspect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61" r="8711"/>
          <a:stretch/>
        </p:blipFill>
        <p:spPr>
          <a:xfrm>
            <a:off x="9864606" y="165263"/>
            <a:ext cx="1401364" cy="2556097"/>
          </a:xfrm>
          <a:prstGeom prst="rect">
            <a:avLst/>
          </a:prstGeom>
        </p:spPr>
      </p:pic>
      <p:pic>
        <p:nvPicPr>
          <p:cNvPr id="79" name="Рисунок 78">
            <a:extLst>
              <a:ext uri="{FF2B5EF4-FFF2-40B4-BE49-F238E27FC236}">
                <a16:creationId xmlns:a16="http://schemas.microsoft.com/office/drawing/2014/main" id="{F54123E3-1769-4AF2-8641-58BC7FF28FBC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352"/>
          <a:stretch/>
        </p:blipFill>
        <p:spPr>
          <a:xfrm>
            <a:off x="9110372" y="359411"/>
            <a:ext cx="1328827" cy="2572842"/>
          </a:xfrm>
          <a:prstGeom prst="rect">
            <a:avLst/>
          </a:prstGeom>
        </p:spPr>
      </p:pic>
      <p:pic>
        <p:nvPicPr>
          <p:cNvPr id="75" name="Рисунок 74">
            <a:extLst>
              <a:ext uri="{FF2B5EF4-FFF2-40B4-BE49-F238E27FC236}">
                <a16:creationId xmlns:a16="http://schemas.microsoft.com/office/drawing/2014/main" id="{A7FA2EF2-AC03-4BC2-ADE5-95DCE5794200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788"/>
          <a:stretch/>
        </p:blipFill>
        <p:spPr>
          <a:xfrm>
            <a:off x="9074549" y="193133"/>
            <a:ext cx="1380755" cy="2611001"/>
          </a:xfrm>
          <a:prstGeom prst="rect">
            <a:avLst/>
          </a:prstGeom>
        </p:spPr>
      </p:pic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CEE48571-FD09-41F7-913B-99DEE9B45F91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61" r="5154"/>
          <a:stretch/>
        </p:blipFill>
        <p:spPr>
          <a:xfrm>
            <a:off x="9941727" y="-92135"/>
            <a:ext cx="1210654" cy="3305025"/>
          </a:xfrm>
          <a:prstGeom prst="rect">
            <a:avLst/>
          </a:prstGeom>
        </p:spPr>
      </p:pic>
      <p:pic>
        <p:nvPicPr>
          <p:cNvPr id="73" name="Рисунок 72">
            <a:extLst>
              <a:ext uri="{FF2B5EF4-FFF2-40B4-BE49-F238E27FC236}">
                <a16:creationId xmlns:a16="http://schemas.microsoft.com/office/drawing/2014/main" id="{DC9DFC9A-6354-4890-A449-BC2376074D52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976"/>
          <a:stretch/>
        </p:blipFill>
        <p:spPr>
          <a:xfrm>
            <a:off x="9266857" y="362860"/>
            <a:ext cx="1217069" cy="2382557"/>
          </a:xfrm>
          <a:prstGeom prst="rect">
            <a:avLst/>
          </a:prstGeom>
        </p:spPr>
      </p:pic>
      <p:pic>
        <p:nvPicPr>
          <p:cNvPr id="77" name="Рисунок 76">
            <a:extLst>
              <a:ext uri="{FF2B5EF4-FFF2-40B4-BE49-F238E27FC236}">
                <a16:creationId xmlns:a16="http://schemas.microsoft.com/office/drawing/2014/main" id="{9B3A8A74-7E56-4A3C-BF49-A428F62AF780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12" r="-879"/>
          <a:stretch/>
        </p:blipFill>
        <p:spPr>
          <a:xfrm>
            <a:off x="9876636" y="-51758"/>
            <a:ext cx="1421734" cy="3000820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4AA50C6D-E6EF-463C-B590-CEF56B97A57A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87" r="47761"/>
          <a:stretch/>
        </p:blipFill>
        <p:spPr>
          <a:xfrm>
            <a:off x="9032030" y="109606"/>
            <a:ext cx="1472505" cy="2809386"/>
          </a:xfrm>
          <a:prstGeom prst="rect">
            <a:avLst/>
          </a:prstGeom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B22ADC1E-D0ED-4011-846D-F02FA3E2E46A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21"/>
          <a:stretch/>
        </p:blipFill>
        <p:spPr>
          <a:xfrm>
            <a:off x="9912689" y="-12910"/>
            <a:ext cx="1528825" cy="3042229"/>
          </a:xfrm>
          <a:prstGeom prst="rect">
            <a:avLst/>
          </a:prstGeom>
        </p:spPr>
      </p:pic>
      <p:pic>
        <p:nvPicPr>
          <p:cNvPr id="78" name="Рисунок 77">
            <a:extLst>
              <a:ext uri="{FF2B5EF4-FFF2-40B4-BE49-F238E27FC236}">
                <a16:creationId xmlns:a16="http://schemas.microsoft.com/office/drawing/2014/main" id="{C5693CC5-27F4-498E-9619-77DB7FF3A183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83" r="7938"/>
          <a:stretch/>
        </p:blipFill>
        <p:spPr>
          <a:xfrm>
            <a:off x="9958352" y="167387"/>
            <a:ext cx="1051147" cy="2508474"/>
          </a:xfrm>
          <a:prstGeom prst="rect">
            <a:avLst/>
          </a:prstGeom>
        </p:spPr>
      </p:pic>
      <p:pic>
        <p:nvPicPr>
          <p:cNvPr id="80" name="Рисунок 79">
            <a:extLst>
              <a:ext uri="{FF2B5EF4-FFF2-40B4-BE49-F238E27FC236}">
                <a16:creationId xmlns:a16="http://schemas.microsoft.com/office/drawing/2014/main" id="{113AD65E-FEBD-4BA9-906F-3688E4493619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300" r="51325"/>
          <a:stretch/>
        </p:blipFill>
        <p:spPr>
          <a:xfrm>
            <a:off x="9054626" y="583606"/>
            <a:ext cx="1371905" cy="1908754"/>
          </a:xfrm>
          <a:prstGeom prst="rect">
            <a:avLst/>
          </a:prstGeom>
        </p:spPr>
      </p:pic>
      <p:pic>
        <p:nvPicPr>
          <p:cNvPr id="83" name="Рисунок 82">
            <a:extLst>
              <a:ext uri="{FF2B5EF4-FFF2-40B4-BE49-F238E27FC236}">
                <a16:creationId xmlns:a16="http://schemas.microsoft.com/office/drawing/2014/main" id="{B2E1C26B-6AA6-4F8F-93C0-818B0DF080B7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1575" y="0"/>
            <a:ext cx="2947974" cy="3019876"/>
          </a:xfrm>
          <a:prstGeom prst="rect">
            <a:avLst/>
          </a:prstGeom>
        </p:spPr>
      </p:pic>
      <p:pic>
        <p:nvPicPr>
          <p:cNvPr id="255" name="Picture 254" descr="image.png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8631559" y="3493528"/>
            <a:ext cx="32004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171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1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4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11</cp:revision>
  <dcterms:created xsi:type="dcterms:W3CDTF">2024-12-07T10:17:07Z</dcterms:created>
  <dcterms:modified xsi:type="dcterms:W3CDTF">2024-12-08T09:46:19Z</dcterms:modified>
</cp:coreProperties>
</file>