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2727" y="1579639"/>
            <a:ext cx="4429125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