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3" y="1201179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456118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6" y="1501802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3" y="1529660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57" y="1681706"/>
            <a:ext cx="1635220" cy="1635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1571139"/>
            <a:ext cx="1625501" cy="1625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2" y="1587060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638823"/>
            <a:ext cx="1461247" cy="146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1315781"/>
            <a:ext cx="1931808" cy="193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1" y="1602360"/>
            <a:ext cx="1192183" cy="1399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5" y="-1287048"/>
            <a:ext cx="6858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3" y="1553705"/>
            <a:ext cx="1875341" cy="18753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2" y="1520369"/>
            <a:ext cx="1791613" cy="1791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1647787"/>
            <a:ext cx="1658471" cy="16584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8" y="1925809"/>
            <a:ext cx="1196498" cy="11997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44" y="1548014"/>
            <a:ext cx="1582271" cy="15822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9" name="Picture 2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20193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2024-12-06T10:08:46Z</dcterms:created>
  <dcterms:modified xsi:type="dcterms:W3CDTF">2024-12-08T19:24:38Z</dcterms:modified>
</cp:coreProperties>
</file>