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815" y="3620770"/>
            <a:ext cx="220980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